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64" r:id="rId3"/>
    <p:sldId id="274" r:id="rId4"/>
    <p:sldId id="273" r:id="rId5"/>
    <p:sldId id="267" r:id="rId6"/>
    <p:sldId id="268" r:id="rId7"/>
    <p:sldId id="275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72" y="3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21:26:04.52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32096 9229 176 0,'7'-19'66'0,"-4"10"-52"0,1-4 8 16,-4 10 1-16,0-3-5 16,0 6-1-16,3-4 2 15,-3 8 2-15,0 5-11 16,-3 7 5-16,-1 6 3 0,-6 6-8 15,-4 13-3-15,-4 15-2 16,-3 10 1-16,-4 6-3 16,0-6 0-16,1 6-1 15,-1-3-2-15,0 3 1 16,4 0 1-16,7-6-3 16,3-13 0-16,1 1-1 15,-1-14 0-15,4-8-11 16,0-1-7-16,0-9-31 0,-3-6-15 15,3-10-34 1</inkml:trace>
  <inkml:trace contextRef="#ctx0" brushRef="#br0" timeOffset="406.151">31782 9248 164 0,'-11'-19'63'0,"11"13"-49"0,-3-1 9 15,3 4 3-15,0 0-2 16,0-3 3-16,0-1-2 15,0-2 2-15,0 6 7 16,3 12-19-16,4 10 1 16,0 9 1-16,7 7-5 15,4 28-2-15,7 9-5 16,-1 12-2-16,5-5-1 16,-5-1-2-16,1 4 1 15,-4-1-1-15,-3-6 2 16,3-15 1-16,0-4-1 0,-3-15-2 15,3-6-2-15,0-13 1 16,-3-10-19-16,-4-6-9 16,-4-2-106-1</inkml:trace>
  <inkml:trace contextRef="#ctx0" brushRef="#br0" timeOffset="736.73">32184 9715 212 0,'3'-6'82'0,"5"6"-64"0,6 0 7 16,-7 0-1-16,0 3-6 16,3 0 1-16,4-3-6 15,4 0-3-15,0 0-5 16,-1 0-4-16,5 0 2 0,-5 0-4 16,4 0 0-16,0-3-1 0,1 0 0 15,-5 3-36-15,1 0-16 16,-4 0-53-1</inkml:trace>
  <inkml:trace contextRef="#ctx0" brushRef="#br0" timeOffset="1392.993">32699 9498 160 0,'7'-18'63'0,"-7"8"-49"0,0 1 14 16,-3 6 4-16,-1 0-12 16,-3-1-1-16,-4 4-2 15,-3 7-2-15,-3 5-7 16,-1 10-3-16,-3 6-1 0,0 4-2 0,-1 2 1 16,5 1 0-16,3-1 1 15,0 1-5-15,3-4-1 16,4 0 1-16,3-2 0 15,4-4 1-15,4-6 2 16,3 2-3-16,4-5 0 16,3-6 1-16,3-7 2 15,5-6-3-15,-1-4 0 16,0-5 1-16,-4-7 2 16,1 0-1-16,-4-3 2 15,-3 0-4-15,-4-3 0 16,-4-3 5-16,-3-3 2 15,-3-1 0-15,-1 4 1 0,1 6 0 16,-4 6 3-16,0 7-5 16,0 9-3-16,3 6-1 15,1 7 1-15,3 6-1 16,0 3 2-16,0-1-2 16,3 8-1-16,4-1 1 15,4 0 1-15,6 0-1 16,5-6-1-16,-1 7 1 15,0-8-1-15,0-2-31 16,0-3-12-16,-7 0-73 16</inkml:trace>
  <inkml:trace contextRef="#ctx0" brushRef="#br0" timeOffset="1689.657">32999 9527 192 0,'7'-19'71'0,"-4"9"-55"0,1-2 11 0,-4 12 3 15,0 0-12-15,-7 3 0 16,0 6 1-16,0 10 0 0,-4 6-10 15,1 4-1-15,-1-1-1 0,0 3-6 16,1 0 0-16,-1 4-1 16,1-4 2-16,-1 4-1 15,4-1-1-15,0 4-24 16,3 3-11-16,4-4-79 16</inkml:trace>
  <inkml:trace contextRef="#ctx0" brushRef="#br0" timeOffset="1986.432">32794 9455 204 0,'-21'-7'77'0,"18"14"-60"0,3 2 10 0,0 0 1 15,3 4-5-15,8 3 0 16,-1-1-3-16,4 4-1 16,4 0-10-16,0 12-5 0,-1-3-1 15,1 4-2-15,0 2 2 16,-4 1-2-16,-4-1-1 16,-3 4-6-16,0 0-1 15,0 2-32-15,0-2-14 16,1-4-59-1</inkml:trace>
  <inkml:trace contextRef="#ctx0" brushRef="#br0" timeOffset="2174.483">32971 9580 264 0,'-4'25'101'0,"8"-9"-78"0,3 6-7 16,-4-10-8-16,4 4-11 16,4 3 2-16,6 0-26 15,5-1-9-15,-1 4-68 16,4 7-30-16</inkml:trace>
  <inkml:trace contextRef="#ctx0" brushRef="#br0" timeOffset="2677.225">33256 9335 208 0,'4'-22'79'0,"3"22"-61"0,4 0-1 0,-8 0-2 15,4 0-11-15,0 0-2 16,-3 0-1-16,-1 7-1 15,1-4 0-15,-1 0 0 0,-3-3 2 0,0 0 10 16,-3 6 7-16,-4 1-6 16,-4-1 0-16,1 3-5 15,-1 4 0-15,0 2-5 16,4 4 0-16,0 0 1 16,4 6 0-16,6-3-2 31,4-3-2-31,4-3 5 15,3-4 1-15,4 1-2 16,3-4-1-16,0 10-1 16,0 0 1-16,-3 3 2 15,-1 3 4-15,-2 0 7 0,-5 0 2 16,-6 0-3-16,-4 3 1 16,-4-3-7-16,-3-3-1 15,-4 0-6-15,1-9-2 16,-4 2 0-16,-4-5 2 15,1-1-3-15,-1-3-2 16,0 1-1-16,1-1 3 16,-1 0-33-16,4 1-12 15,0-4-50-15,7 6-67 32</inkml:trace>
  <inkml:trace contextRef="#ctx0" brushRef="#br0" timeOffset="5353.241">23308 493 216 0,'4'-28'82'0,"-4"28"-64"0,-4-25 15 15,4 16 2-15,0-1-7 0,-3-5 0 16,3 5-2-16,0 1 1 15,0-1-15-15,0 10 9 0,0-9 5 16,0 9 6-16,0-3 5 16,0 3 0-16,0 3-1 15,0-3-8-15,3 19-3 16,1 0-3-16,3 15 1 16,0-6-7-16,10 16-1 15,-3-9-5-15,11 24-1 16,-4-18-5-16,15 22-1 15,-8-19 1-15,11-1 2 16,-8-5-3-16,1-3 0 16,-7-10-1-16,-1-13 1 15,-6-2-2-15,0-1 2 16,-4-3-2-16,-4-6 2 0,-2 0-7 16,-5-6 1-16,1 6-32 15,-4-9-14-15,0 5-46 16,0-2-17-16,0 3-78 15</inkml:trace>
  <inkml:trace contextRef="#ctx0" brushRef="#br0" timeOffset="5547.776">23728 368 316 0,'-4'-16'118'0,"4"16"-92"0,4-19 15 16,-4 19 2-16,0 0-6 16,0-6 2-16</inkml:trace>
  <inkml:trace contextRef="#ctx0" brushRef="#br0" timeOffset="5767.62">23728 343 677 0,'0'9'37'0,"0"26"-8"0,0-7-9 15,-4 25-3-15,4-9-5 16,-7 60 0-16,4-23-7 16,-8 51-1-16,4-35-2 15,-3 38 1-15,2-38-2 16,-2 16-1-16,3-25 1 0,0 6 1 16,0-19-3-16,3-9-2 15,4-13-1-15,4-12 0 16,-1-10-28-16,4-12-14 15,0-3-38-15,0-16-15 16,0 0-77 0</inkml:trace>
  <inkml:trace contextRef="#ctx0" brushRef="#br0" timeOffset="6564.204">24236 509 204 0,'0'-9'77'0,"0"9"-60"0,0-16 21 0,0 16 9 15,-4 0-7-15,1-6 1 16,-1 3-3-16,1 3-2 16,-4-7-19-16,-4 4 7 0,1 3 4 15,2 0-7-15,-2 3-1 16,-1 4-8-16,-3 2 0 16,0 0-5-16,-4 10 1 15,4-3-5-15,-7 18-2 16,0 10 0-16,3 6-1 15,4 13 0-15,11-28 2 0,-1 2 1 16,11-2 1-16,0-7 0 16,14-3 0-16,-3 0 2 15,10-16 3-15,-7 4-2 16,4-13-2-16,-4 0 0 16,4-22-1-16,-4 6-2 15,0-18 1-15,-3 6-2 16,-4-16 2-16,-3 16-4 15,-8-7 0-15,1 4 1 16,-4-1 2-16,0 1 8 16,-4 12 5-16,1 4-1 15,-1 11 0-15,1 4-6 16,-1 4-3-16,4 11 0 0,4 1-1 16,6 9-2-16,1 3-2 15,3 7 1-15,0-17-1 16,-3 1 0-16,10 6 2 15,-4-9-1-15,12 3-1 16,-8 0-2-16,4-4-1 16,-8-5-42-16,1-1-20 15,-4 1-31-15,-4 5-13 16,-2-5-60 0</inkml:trace>
  <inkml:trace contextRef="#ctx0" brushRef="#br0" timeOffset="6845.483">24765 431 304 0,'-7'-25'112'0,"3"25"-87"0,1 0 26 16,3 0 6-16,-4 0-11 15,-3 9-2-15,0 0-14 16,0 16-4-16,4-9-15 15,-1 3-2-15,-3 6 1 0,0-3-6 16,0 19 0-16,0-16-2 16,-4 25 1-16,4-9-4 15,-3 12-2-15,3-12-16 16,-4 9-5-16,4-6-32 16,-4-7-14-16,4-2-21 0,-3-1-8 15,3-8-30 1</inkml:trace>
  <inkml:trace contextRef="#ctx0" brushRef="#br0" timeOffset="7111.555">24437 562 348 0,'-4'-9'132'0,"8"-4"-103"0,7 1 16 0,-4 6 0 15,3-4-12-15,8 1 0 16,-1 6-9-16,8 3-3 0,0 9-12 16,0 10 1-16,3 6 3 0,0 9-7 15,0 1-1-15,0 9-3 16,-6-7-2-16,-5-2-2 16,4-1-1-16,-3 1-36 15,3-1-14-15,-3-5-33 16,3-4-13-16,-3-7-57 15</inkml:trace>
  <inkml:trace contextRef="#ctx0" brushRef="#br0" timeOffset="7298.986">24832 540 388 0,'-14'7'145'0,"10"2"-112"0,4 7 3 0,0-13-4 16,7 9-19-16,4 1-4 15,0 3-9-15,-1-10 0 16,11 10 0-16,15 12-36 0,-1 9-13 16,-3-2-72-16,-15-10-32 15,1-6 31 1</inkml:trace>
  <inkml:trace contextRef="#ctx0" brushRef="#br0" timeOffset="7423.791">25220 280 384 0,'7'-19'143'0,"4"10"-112"0,6-4 5 15,-10 7-4-15,0 3-8 16,1-6 1-16</inkml:trace>
  <inkml:trace contextRef="#ctx0" brushRef="#br0" timeOffset="7724.054">25280 224 705 0,'-11'15'14'0,"-10"14"-7"0,-3 11-3 16,-8 4 1-16,7 0-2 15,8-9-2-15,6-1-3 16,11-6 1-16,11-12 1 16,6 3 0-16,8-10 4 15,10-6 5-15,4 4 1 16,14-1 4-16,7 3 2 16,0-6-1-16,-4 7-3 0,-10 2 0 15,-7-2 6-15,-11 2 3 16,-7 4-4-16,-10-3 0 15,-4-4-8-15,-14 10-3 16,-18 9-3-16,-17 0 0 16,-8 13-4-16,-2 3 0 15,-1 0-1-15,0 0 0 16,3-13-7-16,8 7-4 16,10-16-35-16,18-7-102 15,11-8-8 1,-1-17-35-1</inkml:trace>
  <inkml:trace contextRef="#ctx0" brushRef="#br0" timeOffset="10029.019">22991 9545 236 0,'-4'0'90'0,"4"0"-70"0,-4-9 13 0,4 9 1 15,0 0-14-15,0-3-3 16,0 3-4-16,0 0-1 15,0 19-6-15,0-7-2 0,8 20 2 16,-1-10-3-16,7 9 0 16,-4-9 8-16,8 6 4 15,-4-6-3-15,7-9-2 0,-3-4 6 16,7-9 1-16,-4 0-6 16,0-13-4-16,-3 1-2 15,-4-16-1-15,0-1-2 16,-14-5 1-16,0 6 0 15,-14-7 1-15,3 7 0 16,-17 0 0-16,3 6-2 16,-3 6 1-16,3 4 7 15,1 12 3-15,2 0-6 16,8 25-2-16,0-3-5 16,11 15-1-16,-1-5-1 15,8 8 0-15,-1-8 2 16,15-1 0-16,-4-3 4 0,14-6 2 15,-3-3 2-15,7-9 0 16,-4-1 0-16,0-12 0 16,-7 0-4-16,0-13-1 15,-3 3 3-15,-11-18 1 16,0 3-3-16,-18-7-3 16,4 4 0-16,-28-10 1 15,7 13-1-15,-11 9-1 16,7 4 3-16,-3 18 0 15,7 0 1-15,3 25 0 16,4-3-5-16,7 13-1 16,0-7 1-16,10 10 2 0,1-7-2 15,6 4 0-15,1-7 3 16,13-9 1-16,-2 3 3 16,16-15 1-16,-6-7 1 15,10-12 2-15,-7-1 1 16,1-21 1-16,-5 3-4 15,-2-38-3-15,-8 19-2 16,-14-10-3-16,0 13 1 16,-29-3-1-16,5 10 0 15,-15-1 2-15,7 10-3 16,-3 18 0-16,3 4 1 16,4 25 2-16,3-3-3 15,4 37 0-15,3-12-1 0,15 18 0 16,-1-12 2-16,11 10 0 15,1-10 0-15,20-3 0 16,-4-10 0-16,19-21 0 16,-8 6 2-16,11-23 3 15,-7-2 0-15,-4-13 0 16,-3 1-3-16,-11-23 1 16,-3 9-2-16,-15-15 2 15,1 10-2-15,-33-10-1 16,8 9 1-16,-28 0-1 15,10 7-3-15,-7 12 2 16,7 0 1-16,4 29 0 16,7-1-3-16,3 32 0 0,8-6 4 15,9 12 1-15,1-10-3 16,11 10-1-16,-1-12-2 16,19 5 3-16,-5-8 0 15,26-13 1-15,-8-4 0 16,11-15 2-16,-7 0 1 15,3-9 1-15,-7-4 0 16,-7-27 0-16,-3 5-2 16,-11-18-2-16,-3 6 1 15,-18-10-1-15,0 13 0 16,-36-9 0-16,8 6 2 16,-14 9 1-16,10 7-4 15,-3 25-1-15,6-4 1 0,4 39 0 16,8-7-2-16,3 34 2 15,7-3 1-15,10 10 0 16,0-6 0-16,12 11 0 16,-1-8 0-16,17-7 0 15,-6-12-3-15,21-13 2 16,-8-6-1-16,12-25 0 16,-8 0 2-16,4-22 2 15,-7 3-1-15,-8-34 2 16,-3 9-2-16,-13-13-1 15,-1 13 1-15,-29 0 1 16,5 6-1-16,-26 7-1 16,8 5 3-16,-7 17 0 15,7 2-4-15,-1 45 1 0,8-10-2 16,3 28 0-16,4-9 2 16,11 22 0-16,3-13 0 15,10 10 0-15,1-16-3 16,17-9 0-16,-4-10-1 15,22-31 3-15,-7 0 2 16,14-26 2-16,-11 8 3 16,0-45 3-16,-6 12-4 15,-12-11-1-15,-3 11-2 16,-24 4-2-16,3 9 1 16,-29 10 1-16,8 3-1 15,-11 21-1-15,8 4 1 16,-1 35-1-16,7-7-3 0,4 9 2 15,3-6-6-15,8-2-3 16,3-4-60-16,10-16-29 16,1 0-114-1</inkml:trace>
  <inkml:trace contextRef="#ctx0" brushRef="#br0" timeOffset="10814.414">23396 8846 212 0,'0'-15'79'0,"0"15"-61"0,4-22 17 0,-4 19 5 15,0-4-3-15,0 1 2 16,0-3 1-16,0 9 2 15,-4-4-23-15,1-2 5 0,-4 12 3 16,0-2-4-16,-4 5-1 16,0 0-1-16,1 16-1 15,-1-6-5-15,4 31-1 16,0-9-8-16,4 16-2 0,3-10 0 16,7 3 2-16,-4-9-5 15,11-4-3-15,-3-5 9 16,10-14 8-16,-3-2-2 15,17-16 3-15,-3 0 0 16,10-22-1-16,-7 3-3 16,1-28-2-16,-8 10-4 15,-11-14-1-15,-2 8 3 0,-15 2 3 16,0 6-4-16,-25 1 1 16,4 6-5-16,-15 3-2 15,5 3 0-15,-5 12-1 16,5 4 0-16,2 12 0 15,5-3-5-15,10 10 1 16,0-4-14-16,14 7-3 16,0-4-40-16,14-5-15 15,0 2-32-15,25-3-10 16,-8-2-46 0</inkml:trace>
  <inkml:trace contextRef="#ctx0" brushRef="#br0" timeOffset="11064.518">23932 8890 292 0,'0'16'110'0,"0"-16"-86"0,-7 3 27 16,7-3 7-16,-7 0 0 15,0 0 2-15,-7-9-6 16,4 5-1-16,-15-11-30 16,4 5-6-16,-18-12-5 0,7 4-5 15,-7-20-2-15,8 10-2 16,9-10-3-16,5 4-2 15,13-10 1-15,1 16 1 16,13-7 0-16,1 7-3 16,10 3 2-16,-3 6-41 15,6 0-19-15,-2 10-44 0,13 9-17 16,-7 0-45 0</inkml:trace>
  <inkml:trace contextRef="#ctx0" brushRef="#br0" timeOffset="11221.027">24003 8533 364 0,'-14'6'134'0,"14"-6"-104"0,-7 3 12 0,7-3-4 16,0 13-12-16,0-4-3 15,10 13-13-15,-3-3-6 16,15 6-3-16,-5-6-1 0,12 6 0 16,-8-3-42-16,3-3-17 15,-2-4-113-15</inkml:trace>
  <inkml:trace contextRef="#ctx0" brushRef="#br0" timeOffset="11877.294">23862 8251 312 0,'-39'-7'118'0,"39"7"-92"0,-21 19 8 16,17-19-3-16,1 9-19 15,-1-2-5-15,11-4-6 16,-3-3-2-16,14 6 1 15,-4-3 0-15,17 0 2 0,-6 1-19 16,25 5-8-16,-15-3-5 0,7 4-2 16,-7-4 20-16,1 0 9 15,-8-3 16-15,-7 0 7 16,-3 1 14-16,-4-1 6 16,0 0-6-16,-3 9-3 15,-1-5-6-15,1 21-2 16,-1-9-10-16,8 12-3 15,-4-6-6-15,4-3-1 16,-4 3 1-16,0-12 2 16,0 2 1-16,-3-15 3 15,-4 0-5-15,-7-15-1 16,0-4-2-16,-4-6 1 16,1 0-2-16,-8-3 2 15,4 6-2-15,-4 6-1 16,4 3 3-16,4 16 0 0,-1-3 3 15,11 32 3-15,0-7 2 16,22 34 1-16,-8-11-2 16,28 17-1-16,-7-14-5 15,15 27-3-15,-15-22 2 16,-3 10 2-16,-7-16 2 16,-18 1 3-16,-4-11-5 15,-27-5-1-15,3-1-4 16,-29-12-1-16,12-3-1 15,-12-10 0-15,8 1 2 16,3-13 0-16,8 3-3 16,6-19 2-16,4 3-1 15,14-18 0-15,0 2 2 0,14-15 0 16,0 7-3-16,18-39 0 16,-4 17-31-16,4-14-15 15,-4 14-24-15,-3 5-7 16,-4 10-28-16,-7 13-11 15,0 5-5 1</inkml:trace>
  <inkml:trace contextRef="#ctx0" brushRef="#br0" timeOffset="12361.386">24613 8341 312 0,'-14'-12'115'0,"14"12"-89"0,-10-19 21 0,6 16 5 15,4 0-10-15,0 0 0 16,0 3-7-16,0 0 1 16,4 3-20-16,-1 0-7 0,8 10-2 15,-1-4-4-15,8 10 0 16,-4-4-6-16,4 1 0 16,-1 3-39-16,1-10-16 15,-4 7-20-15,-3-13-4 16,-1-3-71-16</inkml:trace>
  <inkml:trace contextRef="#ctx0" brushRef="#br0" timeOffset="12673.842">24493 8022 268 0,'-56'-85'101'0,"56"85"-78"0,-4-22 15 16,1 19 2-16,6 3-9 16,1 0 2-16,14 16-10 15,-4-1-4-15,28 26-11 16,-7-7 8-16,15 10 4 0,-8-9 5 15,11-4 2-15,-11-6-1 16,4-3 1-16,-7-6-13 16,-4-13-3-16,-7 0-3 15,-3-18 2-15,-4 2-1 0,0-18 0 16,-3 12-3-16,3-6 1 16,-3 3-6-16,3 9-1 15,-3 4 0-15,3 9 2 16,-3 0-3-16,3 3 0 15,-4 0-19-15,4-6-7 16,-3 0-35-16,0-10-15 16,-1-2-96-1,8 5-58-15,-7 1 105 16</inkml:trace>
  <inkml:trace contextRef="#ctx0" brushRef="#br0" timeOffset="13636.436">25552 4262 272 0,'-64'38'104'0,"29"-16"-81"0,-7 6 16 0,24-15 3 16,0 2-5-16,-3 1 2 15,4-4-6-15,2-2 0 16,5-1 14 0,10-6-26-16,10-3 3 0,15-6 0 0,21-10 0 15,17 4 3-15,12-23-4 16,23-9 0-16,36-9-6 16,25 0 0-16,39-13-1 15,31-3-1-15,14-12-1 16,22-10 1-16,-18 9-6 15,3 4-3-15,-31 15-1 0,-7 0 1 16,-25 13-1-16,-36 6 0 16,-31 3-3-16,-24 16-2 15,-22 3 1-15,-18 4 1 16,-13 5 1-16,-15 7 1 16,-11-4-2-16,-10-2-2 15,-10 2-8-15,-15 10-3 16,-13 10-25-16,-15 6-11 15,-7 5-47-15,-4 11-19 16,-6 5-102 0</inkml:trace>
  <inkml:trace contextRef="#ctx0" brushRef="#br0" timeOffset="14073.834">26818 4309 284 0,'-7'-47'107'0,"4"25"-83"0,-1 0 19 0,4 19 3 16,0 3-7-16,-3 13 2 16,3 2-6-16,0 4 1 15,3 16-20-15,11 24 8 0,7 23 6 16,11 21-3-16,3 4-1 16,8 28-8-16,3 18-1 15,-4-5-10-15,-3 5-2 16,-4-8-3-16,-3-17-2 15,-4-18 1-15,-7-10 1 16,-3-15-3-16,-4-10 0 16,-4-15 1-16,-2-7 2 15,-5-15-6-15,1-13-1 16,-4-7-38-16,-4-2-16 0,-3-10-25 16,-4-6-9-16,-3 0-79 15</inkml:trace>
  <inkml:trace contextRef="#ctx0" brushRef="#br0" timeOffset="14480.181">26303 6692 288 0,'-21'35'110'0,"21"-35"-86"0,-4 18 16 0,4-14 0 15,0 2-5-15,0 0 4 16,4 0-1-16,-1 1-2 16,19-14-19-16,-5 4 10 0,40-34 5 15,31-26-5-15,21-9-1 16,29-22-6-16,17-29-3 16,32 4-1-16,7 6 0 15,28-12-2-15,-3 3-1 16,10 12-1-16,-24 22 0 15,0 16-6-15,-22 9-4 16,-28 16-4-16,-24 13 1 16,-18 6 1-16,-22 9 2 15,-27 3-3-15,-25 7 0 16,-22 6-10-16,-13-4-5 0,-15 7-19 16,-10 0-7-16,-7 7-18 15,-4-7-5-15,0-7-31 16,1 4-14-16,6-12-47 15</inkml:trace>
  <inkml:trace contextRef="#ctx0" brushRef="#br0" timeOffset="15536.983">16997 5099 260 0,'-21'10'99'0,"14"5"-77"0,0 1 20 0,7-6 6 16,7-10-11-16,7 0 1 16,7-10-4-16,11-9-1 15,6-6-18-15,15-6 6 0,25-10 3 16,14-18 3-16,14-26 1 15,31-3-2-15,15 0-1 16,28-12-3-16,14-22-2 0,28-1-2 16,0 4-1-16,25-16-3 15,-14 4 1-15,0 12-2 16,-25 15 0-16,-17 10-7 16,-15 6-2-16,-21 10-2 15,-28 9-2-15,-21 12 1 16,-25 20-1-16,-21 5 0 15,-14 10 0-15,-18-3-5 16,-14 13 1-16,-14 6-38 16,-14 6-16-16,-18 18-35 15,-17 17-14-15,-7 6-91 16</inkml:trace>
  <inkml:trace contextRef="#ctx0" brushRef="#br0" timeOffset="15975.375">17985 5052 216 0,'-14'-66'82'0,"6"45"-64"0,5-5 29 15,-1 23 9-15,4-6-7 16,4-1 1-16,7 7 0 16,3 6 4-16,3 19-30 15,8 10 4-15,0 21 1 0,6 22-5 16,5 13 0-16,10 28-11 15,6 28-3-15,8 26-6 16,4 27-1-16,-4 7-1 16,-4 3 1-16,-3-25-2 0,-3-16 2 15,-4-19-4-15,3-31 0 16,0-22-6-16,-3-28 0 16,-4-25-32-16,-6-25-12 15,-8-23-34-15,-10-5-13 16,-1-1-65-1</inkml:trace>
  <inkml:trace contextRef="#ctx0" brushRef="#br0" timeOffset="16381.721">18616 4127 284 0,'-7'-53'107'0,"7"53"-83"0,0-12 15 15,0 12 3-15,0 3 1 16,0 0 4-16,4 16 1 16,-1-4 0-16,4 29-26 15,-3 0 9-15,10 28 4 0,14 63-8 16,7 6-3-16,8 41-8 15,10 6-2-15,7 41-8 16,-1-16-2-16,-2 10 0 0,3-19 0 16,3-35-5-16,1-22-1 15,-4-9 1-15,-4-15 0 16,-6-20 1-16,-8-21 2 16,-3-17-10-16,-7-11-2 15,-8-10-33-15,-10-19-11 16,-3-3-26-16,-4-7-8 15,-3-2-62 1,-15-10-62-16,4-3 82 16</inkml:trace>
  <inkml:trace contextRef="#ctx0" brushRef="#br0" timeOffset="16756.472">17844 7733 296 0,'-46'60'112'0,"39"-51"-87"0,10 1 20 16,1-10 4-16,10 0-3 16,10-7 3-16,15-8-10 15,7-14-1-15,7-15-22 16,21-15 4-16,25-4 1 0,10-6 0 15,25-15-1-15,32-23-4 16,21-6 0-16,25-12-3 16,21-20 0-16,-1 11-3 0,-38 27-1 15,-49 29-5-15,63-54-1 16,-56 32-1-16,35-4 1 16,-50 26-7-16,5 6 1 15,-33 15-32-15,-10 13-12 16,-22 10-22-16,-24 15-8 15,-10 3-46-15,-22 23-21 16,-4-1 1 0</inkml:trace>
  <inkml:trace contextRef="#ctx0" brushRef="#br0" timeOffset="17635.446">16690 14054 240 0,'-21'10'90'0,"14"-7"-70"0,0 6 8 15,3-9-2-15,4 10-8 0,4-4 2 16,3 3 2-16,7 1 1 16,11-7-12-16,17-3 7 0,18-6 2 15,17-16 3-15,15-16 3 16,32-22 1-16,13-15 3 15,25-13-5-15,18-18-1 16,14-23-9-16,4 1-2 16,-15-10-1-16,11-6 2 15,-14 9-7-15,-24 25-2 16,-8 3-3-16,-7 7-2 16,-21 12-2-16,-21 19 1 0,-22 19 1 15,-17 16 2-15,-14 15-8 16,-14 16-1-16,-11 15-29 15,-10 13-14-15,-11 7-23 16,-11 2-7-16,0-9-80 16</inkml:trace>
  <inkml:trace contextRef="#ctx0" brushRef="#br0" timeOffset="18041.415">17565 13713 260 0,'-7'-22'99'0,"10"22"-77"0,8 18 9 0,-1 4 1 16,8 25-7-16,10 19 3 0,8 3-7 15,13 32-1-15,11 18-11 16,3 3-1-16,4 19 2 0,1 13-4 16,6-1-1-16,10 20-5 15,4-7 0-15,-6-12 0 16,-8-4 0-16,-7-6 0 15,-7-24 0-15,-7-23-3 16,-11-22 0-16,-10-15-23 16,-8-23-10-16,-10-5-23 15,-6-17-9-15,-5-21-53 16</inkml:trace>
  <inkml:trace contextRef="#ctx0" brushRef="#br0" timeOffset="18385.283">18062 13653 228 0,'-3'-16'85'0,"3"26"-66"0,3 2 19 0,1 1 5 15,3 15-7-15,3 19 2 16,5 13-5-16,2 15 0 16,8 3-18-16,10 35 2 0,15 3 1 15,9 10-8-15,9 27-3 0,-1-2-2 16,0 5-1-16,10 14-2 16,4-26 1-16,-3-9-4 15,-8-13-2-15,-6-12-3 16,-8-22-1-16,-13-26-36 15,-11-30-16-15,-8-17-69 16,-3-21-59 0,-14-25 69-16</inkml:trace>
  <inkml:trace contextRef="#ctx0" brushRef="#br0" timeOffset="18697.686">18475 13452 232 0,'-7'-40'88'0,"3"24"-69"0,1-9 17 0,-1 15 3 16,1 1-6-16,3 3 3 16,0 3-7-16,7 12-1 15,3 22-15-15,8 16 3 0,7 19 2 16,7 35-2-16,10 21 1 15,11 19-9-15,14 31-3 16,7-2-3-16,0 30 1 16,7-15-4-16,4 25-2 15,3-25 2-15,-7-9 0 16,-7-4-24-16,-10-18-8 0,-15-22-21 16,-17-29-8-16,-11-21-80 15</inkml:trace>
  <inkml:trace contextRef="#ctx0" brushRef="#br0" timeOffset="19009.932">18182 16281 280 0,'-21'90'107'0,"25"-64"-83"0,10-5-5 16,-4-11-6-16,11-4 14 15,15-6 10-15,13-12 0 0,8-20 1 16,2-8-21-16,12-14 5 0,21 1 2 16,14-4-6-16,6-2-3 15,33-4-2-15,3-15-1 16,15-1-6-16,13 1-2 16,-3 0-2-16,14-7 1 15,-7-15-4-15,-11-4 0 16,4 1-15-16,-21 9-4 15,-18-4-87-15,-7 4-39 16,-22 19-11 0</inkml:trace>
  <inkml:trace contextRef="#ctx0" brushRef="#br0" timeOffset="20581.617">25291 13760 180 0,'-25'-4'68'0,"25"4"-52"0,-18-21 6 16,15 17-1-16,-4-2 0 16,0 0 4-16,0 0-7 15,0-1-3-15,3 1-8 0,1 3-1 0,6-3 4 16,1 6 5-16,10-4 5 15,0-2 3-15,21-3 1 16,-3-1 0-16,38-15 2 16,-13 3-5-16,56-47-1 15,-25 22 0-15,71-34 0 16,-39 21-3-16,88-59 0 16,-57 28-3-16,82-31 1 15,-67 40 1-15,63-40-1 16,-63 31-3-16,56-19 0 15,-59 32-9-15,3-7-4 16,-36 16 0-16,-10 7 2 16,-25 15-2-16,-28 12 0 15,-10 7-32-15,-33 12-13 0,-2 4-10 16,-19 9-1-16,1-1 2 16,-11 8 2-1,0-1-80-15</inkml:trace>
  <inkml:trace contextRef="#ctx0" brushRef="#br0" timeOffset="21488.884">26187 13496 176 0,'-4'-47'68'0,"4"47"-52"0,-3-41 12 0,3 35 5 16,0 6 1-16,0-3 4 15,0 16-4-15,0 2 0 16,10 26-19-16,-3-7 11 0,14 48 4 15,-3-16-4-15,21 37-3 16,-7-21-9-16,31 65-4 16,-17-34-5-16,25 47-2 15,-22-41-1-15,18 25 1 16,-14-34-2-16,14 12-1 16,14 13 1-16,-17-22 1 15,-15-22-14-15,-14-22-5 16,-10-16-42-16,-14-21-16 15,-11-10-72-15</inkml:trace>
  <inkml:trace contextRef="#ctx0" brushRef="#br0" timeOffset="22004.529">26592 13361 204 0,'-7'-34'77'0,"7"34"-60"0,0 3 24 0,0-3 6 15,0 9-7-15,0 1 2 16,7 12-4-16,-3-3-2 15,10 18-19-15,0-5 3 0,14 37 3 16,-3-13-6-16,39 60-2 16,-15-28-6-16,39 75-4 15,-21-41 0-15,35 54-1 16,-24-45 0-16,14 1 2 16,10 6 1-16,-17-31 3 15,-18-35 1-15,-18-25 3 16,-14-22 2-16,-10-31-1 15,-7-32-3-15,-15-22 0 16,-13-34-7-16,-22-34-1 0,-21-23-2 16,-10-37-2-16,-4-9 1 15,17 30-1-15,11 42 0 16,-6-29 2-16,9 38-3 16,12-3-2-16,2 28 2 15,12 25 0-15,3 7-8 16,7 37-4-16,0 3-26 15,3 16-13-15,1 0-12 16,6 15-3-16,8 17-96 16</inkml:trace>
  <inkml:trace contextRef="#ctx0" brushRef="#br0" timeOffset="22395.465">26649 15697 284 0,'-18'16'107'0,"18"-16"-83"0,-3 3-9 0,3-3-9 16,0 6 0-16,0-2 4 0,10 5 14 16,-3 0 8-16,14-9-17 15,18-18 12-15,18-8 3 0,13-17 2 16,11-33 1-16,11-30-5 16,35-13 0-16,14-35-3 15,32-3 2-15,14 0-11 16,25-9-2-16,-8 19-8 15,-3 15-2-15,-3 16-4 16,-29 6-3-16,-28 19-64 16,-21 22-30-16,-17 35-101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50.23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119 46 5632,'0'0'113,"0"0"0,-1 0 0,1 0 0,0 0 0,0 0-1,0 0 1,-1 0 0,1 0 0,0 0 0,0 0 0,0 0 0,0 0 0,-1-1 0,1 1 0,0 0 0,0 0 0,0 0 0,-1 0 0,1 0 0,0 0 0,0-1-1,0 1 1,0 0 0,0 0 0,0 0 0,-1 0 0,1-1 0,0 1 0,0 0 0,0 0 0,0 0-113,0-1 69,0 1 0,0 0 1,-1-1-1,1 1 0,0 0 0,0 0 1,0-1-1,-1 1 0,1 0 0,0 0 1,0 0-1,-1-1 0,1 1 0,0 0 1,0 0-1,-1 0 0,1 0 0,0 0 1,-1-1-1,1 1 0,0 0 0,0 0 1,-1 0-1,1 0 0,0 0 0,-1 0 1,1 0-1,0 0 0,-1 0 0,1 0 1,0 0-70,-9-1 1376,3 1-466,-2 10-546,6-5-370,-1 1 0,1-1 0,1 0-1,-1 1 1,1 0 0,0-1 0,0 1 0,0 0-1,1 0 1,0-1 0,1 5 6,-1-7-4,0-1-1,0 1 1,0-1-1,1 0 1,-1 1-1,1-1 1,0 0 0,0 1-1,0-1 1,0 0-1,0 0 1,0 1 0,1-1-1,-1 0 1,1 0-1,-1-1 1,1 1-1,0 0 1,0 0 0,-1-1-1,1 1 1,0-1-1,1 0 1,-1 0 0,0 1-1,0-1 1,0-1-1,2 2 5,-3-2 12,0 0 0,-1 0 0,1 1-1,0-1 1,0 0 0,0 0 0,-1 0-1,1 0 1,0 0 0,0 0 0,0 0 0,-1 0-1,1 0 1,0-1 0,0 1 0,0 0-1,-1 0 1,1-1 0,0 1 0,-1-1 0,1 1-1,0 0 1,-1-1 0,1 1 0,0-1-1,-1 0 1,1 1 0,0-1-12,0-1 46,-1 1-1,1-1 1,0 0-1,-1 1 1,1-1 0,-1 0-1,1 1 1,-1-1 0,0 0-1,0 0 1,0 0 0,0 1-1,0-2-45,-1-3 85,1 0 1,-1 0-1,0 0 0,-1 0 1,0 0-1,0 0 0,-2-5-85,0 5 44,1 0 1,-1 0-1,0 1 0,0-1 0,0 1 1,-4-3-45,7 7 4,0 0 1,0 0-1,0 0 1,0 0 0,0 0-1,0 1 1,-1-1-1,1 0 1,0 1 0,0-1-1,-1 1 1,1 0-1,0-1 1,-1 1 0,1 0-1,-1 0 1,1 0 0,0-1-1,-1 2 1,1-1-1,-1 0 1,1 0 0,0 0-1,-1 1 1,1-1-1,0 0 1,-1 1 0,1 0-1,0-1 1,0 1-1,-1 0 1,1-1 0,0 1-1,0 0 1,-1 1-5,-1 1-6,-1 1-1,1 0 1,0 0 0,1 0-1,-1 0 1,1 1 0,0-1 0,0 1-1,0-1 1,0 1 0,1 0-1,-1 3 7,0-2 0,1 0 1,0 0-1,1 0 0,-1 0 0,1 1 0,0-1 0,0 0 0,1 0 0,1 6 0,-2-11-5,1 0 0,-1 0 1,0 1-1,1-1 0,-1 0 0,1 0 0,-1 0 0,1 0 0,0 0 0,-1 0 0,1 0 1,0 0-1,0 0 0,0 0 0,-1 0 0,1 0 0,0 0 0,0-1 0,1 1 0,-1 0 1,0-1-1,0 1 5,1-1 2,-1 1 1,0-1-1,1 0 1,-1 0-1,1 0 1,-1 0-1,0-1 1,1 1 0,-1 0-1,0 0 1,0-1-1,1 1 1,-1-1-1,0 1 1,0-1-1,1 0 1,0 0-3,2-2 37,0 0 0,0 0-1,0-1 1,0 0 0,0 0 0,-1 0 0,0 0 0,1 0-1,-2 0 1,3-4-37,-3 4 17,0 0 0,-1 0-1,1-1 1,-1 1 0,0-1-1,0 1 1,0-1 0,0 0 0,-1 1-1,0-1 1,0 1 0,0-1-1,-1 0 1,1 1 0,-1-1 0,0 0-1,-1 1 1,1 0 0,-1-1-1,1 1 1,-1 0 0,-1 0 0,1 0-1,-1 0 1,1 0 0,-1 0-1,0 1 1,0-1 0,-1 1 0,-2-2-17,5 4 2,0 0 1,0 0-1,0 0 1,0 0-1,-1 0 1,1 1 0,0-1-1,0 1 1,0-1-1,-1 1 1,1-1 0,0 1-1,-1-1 1,1 1-1,0 0 1,-1 0-1,1 0 1,0 0 0,-1 0-1,1 0 1,-1 0-1,1 0 1,0 1 0,-1-1-1,1 0 1,0 1-1,0-1 1,-1 1-1,1 0 1,0-1 0,0 1-1,0 0 1,0 0-1,-1 0 1,1-1 0,0 1-1,1 0 1,-2 1-3,0 1-7,0 0 0,-1 0 0,2 0 0,-1 0 0,0 0 0,1 1 0,-1-1 0,1 0 0,0 1 0,0-1 0,0 1 0,0 0 0,1-1 0,0 4 7,0-1-25,0 1 0,1-1 0,0 0 0,1 1 0,-1-1 0,1 0 0,0 0 0,1 0 0,2 5 25,-4-9-2,0 0 1,0 0 0,1 0 0,-1 0 0,0 0 0,0-1 0,1 1 0,-1-1 0,1 1 0,0-1 0,-1 1 0,1-1 0,0 0 0,0 0 0,0 0 0,0 0 0,0 0 0,0 0 0,0 0 0,0-1 0,0 1 0,0-1 0,1 1 0,-1-1 0,0 0 0,0 0 0,0 0 0,1 0 0,-1 0 0,1-1 1,1 0 38,0 0 0,-1 0 0,1-1 0,0 1 0,-1-1 0,1 0 1,-1 0-1,0-1 0,1 1 0,-1 0 0,0-1 0,-1 0 0,1 0 1,0 0-1,-1 0 0,1 0 0,-1 0 0,0-1 0,0 1 1,0-2-39,-1 3 23,0-1 0,0 0 0,-1 1 0,1-1 1,-1 0-1,1 0 0,-1 0 0,0 0 1,0 1-1,0-1 0,0 0 0,-1 0 0,1 0 1,-1 1-1,0-1 0,0 0 0,0 0 1,0 1-1,0-1 0,0 1 0,-1-1 0,1 1 1,-1 0-1,0-1 0,0 1 0,0 0 1,0 0-1,-1-1-23,3 2 1,-1 1 0,0-1 1,1 1-1,-1-1 1,0 1-1,1-1 0,-1 1 1,0 0-1,1-1 0,-1 1 1,0 0-1,0-1 0,1 1 1,-1 0-1,0 0 0,0 0 1,0 0-1,1-1 0,-1 1 1,0 0-1,0 1 1,0-1-1,0 0 0,1 0 1,-1 0-1,0 0 0,0 1 1,0-1-2,-1 1-4,0 0 1,1 1-1,-1-1 1,1 0 0,-1 1-1,1-1 1,0 1-1,-1 0 1,1-1-1,0 1 1,-1 2 3,-2 4-11,1 0 1,-1 0-1,2 0 0,-1 0 0,1 3 11,0-1-50,0 1 0,1 0 0,0 8 50,1-15-17,0-1 0,0 1 0,1 0 0,-1 0 1,1 0-1,0 0 0,0-1 0,0 1 0,1 0 0,-1-1 0,2 2 17,-3-4-1,1 0 0,0-1 0,-1 1-1,1 0 1,-1-1 0,1 1-1,0-1 1,0 1 0,-1-1 0,1 1-1,0-1 1,0 0 0,0 1-1,-1-1 1,1 0 0,0 0 0,0 1-1,0-1 1,0 0 0,0 0-1,-1 0 1,1 0 0,0 0 0,0 0-1,0-1 1,0 1 0,0 0-1,0 0 1,0-1 1,1 1 23,1-1 0,-1 0 0,1 0 0,-1-1 0,0 1 0,0 0 0,0-1 0,1 1 0,-2-1-1,2 0-22,0-2 96,0 0 0,0 0 0,-1 0-1,1 0 1,-1-1 0,0 1 0,0-1-1,0 1 1,0-1 0,-1 0 0,0 0-1,1-4-95,-2 7 26,1-1-1,-1 1 0,0 0 0,0-1 0,0 1 1,0-1-1,0 1 0,0 0 0,-1-1 0,1 1 1,-1-1-1,0 1 0,0 0 0,0 0 0,0-1 1,0 1-1,0 0 0,0 0 0,-1 0 0,1 0 1,-1 1-1,1-1 0,-1 0 0,0 0 0,0 1 1,0-1-1,0 1-25,1 0 0,0 1-1,-1-1 1,1 1 0,0-1 0,0 1 0,-1-1-1,1 1 1,-1 0 0,1 0 0,0 0 0,-1 0 0,1 0-1,0 0 1,-1 0 0,1 0 0,0 0 0,-1 1-1,1-1 1,0 0 0,-1 1 0,1 0 0,0-1 0,0 1-1,-1-1 1,1 1 0,0 0 0,0 0 0,0 0 0,-3 3 0,0-1 0,1 1 0,0 0-1,-1 0 1,1 0 0,-1 4 0,-2 3-15,1 1 0,0-1-1,0 1 1,2 1 0,-1-1-1,2 0 1,0 1 0,0 3 15,1-10-11,-2 29-72,2-33 78,1 0 0,0-1 0,1 1 1,-1 0-1,0-1 0,0 1 0,1-1 0,-1 1 0,1-1 0,-1 1 0,1-1 1,0 1-1,-1-1 0,1 1 0,0-1 0,0 0 0,0 1 0,1-1 5,-2 0-24,0-1 0,1 0 0,-1 0 0,0 0 0,1 0-1,-1 0 1,0 1 0,1-1 0,-1 0 0,0 0-1,1 0 1,-1 0 0,0 0 0,1 0 0,-1 0-1,0 0 1,1 0 0,-1 0 0,1 0 0,-1-1 0,0 1-1,1 0 1,-1 0 0,0 0 0,1 0 0,-1-1-1,0 1 1,0 0 0,1 0 0,-1 0 0,0-1 0,0 1-1,1 0 1,-1-1 24,10-12-3089,-4 5 355,3 0-1452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51.03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477 180 6400,'1'-1'352,"0"-1"0,0 1 1,-1 0-1,1 0 0,-1-1 1,1 1-1,-1-1 0,1 1 1,-1 0-1,0-1 0,0 1 1,0-1-1,0 1 0,0-1-352,0-26 2393,-1 13-1622,1 9-538,0 0 0,-1 0 0,1 0 0,-1 0 0,-1 0 0,1 0 0,-1 0 0,0 0 0,-1-1-233,2 4 115,-1 0 0,0 0 0,0 0 0,0 0 0,0 0 0,-1 1 0,1-1 0,-1 1 0,0-1 0,1 1 0,-1 0 1,0 0-1,0 0 0,-1 1 0,1-1 0,0 1 0,-1-1-115,-5-1 82,-1 1 0,1 0 1,0 0-1,-1 0 0,1 2 0,-1-1 1,1 1-1,-1 0 0,1 1 0,-1 0 1,1 1-1,0 0 0,-1 0 0,1 1 1,-2 1-83,-1 1 5,0 0 0,1 1 0,-1 0 0,1 1 0,1 0 1,0 1-1,0 0 0,0 0 0,1 1 0,0 1 0,-1 2-5,-8 12-3,1 0 0,2 2 0,0 0 0,2 1-1,-9 24 4,13-28-14,1-1-1,1 1 1,1 1-1,1-1 1,2 1 0,0 0-1,1 3 15,0 5 157,2 0 1,2 1-1,0-1 0,7 25-157,-8-48 61,1 0 0,1-1 0,-1 1 0,1-1 0,1 0 0,-1 0 0,1 0 0,1 0 0,-1-1 0,1 0 0,1 1 0,-1-2 0,1 1 0,0-1 0,1 0 0,4 3-61,1 0 102,0-1 0,1-1 0,0-1 0,0 1 0,0-2 0,1 0-1,-1-1 1,1 0 0,0-1 0,5 0-102,11 1 180,1-3 0,0 0 0,0-2 0,-1-2 0,1 0 0,22-7-180,4-4 4,-1-2 1,-1-3-1,4-4-4,-25 8 165,11-8-165,-24 11-559,0 2 1,0 0-1,0 2 1,18-5 558,-37 13-221,-1-1-40,0 1 0,0 0 0,0-1 0,0 1 0,0 0 1,0 0-1,0 0 0,0 0 0,1 0 0,-1 0 0,0 0 0,0 0 0,0 0 0,0 1 0,0-1 1,0 0-1,0 1 0,0-1 261,5 3-4837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53.11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143 89 5120,'0'-1'161,"-1"1"1,1-1-1,-1 1 1,0-1-1,1 1 0,-1 0 1,0-1-1,0 1 1,1 0-1,-1-1 0,0 1 1,0 0-1,1 0 1,-1 0-1,0-1 1,0 1-1,0 0-161,-22 0 1366,-4-2-282,21 0-901,2 1 20,1 0 0,-1 0 0,0 0 0,1 1 1,-1-1-1,0 1 0,1 0 0,-2 0-203,4 0 48,0 0 0,0 1 0,0-1 0,-1 0 0,1 1 0,0-1 0,0 1 0,0 0 0,0-1 0,0 1 0,0 0 0,0 0 0,0-1 0,1 1 0,-1 0 0,0 0 0,0 0 0,1 0 0,-1 0 0,0 0 0,1 0 0,-1 0 0,1 0 0,-1 1 0,1-1 0,0 0 0,0 0 0,-1 1-48,-1 8 111,1 0 0,0 0 0,0-1 0,1 1 0,1 0 0,1 9-111,0 0 116,2 0 0,0 0 0,3 3-116,-5-13 11,1-1 1,1 1 0,0-1 0,0 0 0,1-1 0,0 1 0,0-1 0,4 4-12,-7-8 3,0-1 1,0 0-1,0 1 1,1-1-1,-1 0 1,1 0-1,0-1 0,-1 1 1,1 0-1,0-1 1,0 0-1,0 0 1,0 0-1,0 0 0,0 0 1,0 0-1,1-1 1,-1 1-1,0-1 1,0 0-1,0 0 1,1 0-1,-1-1 0,0 1 1,1-1-4,2-1 34,-1 0 1,1 0-1,-1 0 1,1-1-1,-1 1 1,0-2-1,0 1 1,0 0-1,0-1 1,-1 0-1,1 0 0,-1 0 1,3-4-35,-3 2 41,1-1 1,-1 1-1,0-1 0,-1 0 1,0 0-1,0 0 0,0-1 0,-1 1 1,0-1-1,0 0-41,-1-3 28,1 1-1,-1-1 1,-1 0-1,0 0 1,-1 1-1,0-1 1,0 0 0,-1 1-1,0-1 1,-1 1-1,-1 0 1,1-1-1,-2 2 1,1-1 0,-3-4-28,3 10 7,1-1 1,-1 1 0,0 0 0,0-1 0,0 2 0,0-1 0,-1 0 0,1 1-1,-1 0 1,0 0 0,0 0 0,0 1 0,-1 0 0,1 0 0,0 0 0,-1 1 0,-1-1-8,0 1 11,0 0 0,0 0 0,0 0 0,0 1 0,0 0 0,0 0 0,0 1 0,0 0 0,1 0 0,-1 1 0,0 0 0,0 0 0,-4 2-11,8-2-6,1 0-1,-1-1 1,0 1-1,1 0 1,-1 0 0,1 1-1,0-1 1,-1 1 0,1-1-1,0 1 1,0-1 0,1 1-1,-1 0 1,1 0 0,-1 0-1,1 0 1,0 0 0,0 0-1,0 0 1,1 1 0,-1-1-1,1 0 1,0 0 0,0 1-1,0-1 1,0 0 0,0 1 6,1 6-6,0 0 1,1 1 0,0-1 0,1 0-1,0 0 1,0 0 0,5 7 5,-4-7-4,2-1 1,-1 0-1,1 0 1,1-1-1,-1 0 1,1 0-1,1 0 1,0-1 0,0 0-1,0 0 1,8 4 3,-11-8-8,1 0 1,0 0-1,0-1 1,-1 1-1,1-1 1,1 0-1,-1-1 1,0 0-1,4 1 8,-6-2-2,1 0 0,-1 0 0,1 0 0,-1-1-1,1 1 1,-1-1 0,0 0 0,1-1 0,-1 1 0,0-1 0,0 1 0,0-1 0,4-3 2,-6 4-1,0 0 1,0-1-1,0 1 1,-1-1 0,1 1-1,0-1 1,-1 1 0,1-1-1,-1 0 1,0 0 0,1 0-1,-1 0 1,0 0 0,0 0-1,0 0 1,0 0 0,-1-1-1,1 0 1,-1-1 3,1 1 0,-1 0 1,0-1-1,0 1 0,-1-1 0,1 1 0,-1-1 0,1 1 0,-1 0 0,0-1 0,-1-1-3,-3-4 11,1 0-1,-1 0 1,-1 0-1,1 1 1,-1 0-1,-1 0 1,0 0 0,-1 0-11,0 0 29,-1 1 1,0 0 0,0 1-1,0 0 1,0 0 0,-2 1-30,8 3 0,-1 0 0,0 0 0,0 1 1,0-1-1,0 1 0,0 0 0,0 0 0,0 1 0,-1-1 1,1 1-1,0 0 0,0 0 0,0 0 0,-1 1 1,1-1-1,0 1 0,-3 1 0,4-1-2,0 1 0,1 0 1,0-1-1,-1 1 0,1 0 1,0 0-1,0 0 0,0 0 1,0 0-1,0 1 0,1-1 1,-1 1-1,1-1 0,0 1 1,-1-1-1,1 1 0,0 0 0,0 0 1,1-1-1,-1 1 0,1 0 1,-1 0-1,1 0 0,0 2 2,-1 8 13,1 0 0,1 0 0,0 0 0,3 11-13,-1-7-37,1-1 0,5 14 37,-7-24-6,0-1-1,0 1 1,0-1-1,1 0 0,0 0 1,0 0-1,1 0 1,-1-1-1,1 1 1,1-1 6,-4-3-6,0 0 0,0-1-1,0 1 1,0 0 0,0-1 0,0 1 0,0-1 0,0 0 0,0 1 0,0-1 0,0 0-1,0 0 1,1 1 0,-1-1 0,0 0 0,0 0 0,0 0 0,0 0 0,0-1-1,1 1 1,-1 0 0,0 0 0,0-1 0,0 1 0,0-1 0,0 1 0,0-1 0,0 1-1,0-1 1,0 0 0,0 1 0,0-1 0,0 0 0,-1 0 0,1 0 0,0 0-1,0 0 1,-1 0 6,3-2 5,0 0-1,-1 0 1,0 0 0,0-1-1,0 1 1,0-1-1,0 1 1,-1-1 0,0 0-1,1-3-4,-1 1 29,-1 1-1,0-1 1,0 0 0,0 1-1,-1-1 1,0 0-1,0 1 1,0-1-1,-1 1 1,0-1 0,0 1-1,0 0 1,-1 0-1,1 0 1,-1 0 0,-1 0-1,1 0 1,-1 1-1,1 0 1,-1 0-1,-1 0 1,1 0 0,0 0-1,-1 1 1,0-1-29,4 4 1,1 0 0,0 0 1,-1 0-1,1 0 0,-1-1 1,1 1-1,0 0 0,-1 0 1,1 0-1,0 0 0,-1 0 1,1 0-1,0 0 0,-1 0 1,1 0-1,-1 0 0,1 0 1,0 0-1,-1 0 0,1 1 1,0-1-1,-1 0 0,1 0 1,0 0-1,-1 0 0,1 1 1,0-1-1,-1 0 0,1 0 1,0 1-1,0-1 0,-1 0 1,1 0-1,0 1 0,0-1 0,-1 0 1,1 1-1,0-1 0,0 0 1,0 1-1,0-1 0,0 0 1,-1 1-1,1-1 0,0 1 1,0-1-1,0 0 0,0 1 1,0-1-1,0 0 0,0 1-1,0 21 7,2-13-229,0 0-1,0 0 1,1 1-1,1-2 0,-1 1 1,1 0-1,1-1 0,0 1 223,0 1-3786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54.10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170 460 6400,'-7'-16'1534,"0"0"0,-2 1 0,0-1-1534,9 15 28,-9-11 1531,6 12-644,2 7-526,1 0-245,1 0 0,1 0 0,-1 0 0,1 0 0,0 0 0,1 0 0,1 4-144,5 11 251,13 34 273,2-2 1,2-1 0,3 0 0,2-3-1,22 28-524,2-2 180,-3 2 0,-4 3-1,17 43-179,-4 8-27,-33-84-309,-20-33 392,-3-10-10,-5-6-44,0 0 0,1 0 1,-1 1-1,0-1 1,0 0-1,1 0 0,-1 1 1,1-1-1,-1 0 0,0 1 1,1-1-1,-1 0 0,1 1 1,0-1-1,-1 0 0,1 1 1,0-1-1,-1 1 0,1 0 1,0-1-1,-1 1 0,1-1 1,0 1-1,0 0-2,20-8-33,-19 8 20,3-2 7,0 0-1,0 0 1,0-1-1,0 0 0,-1 1 1,1-2-1,-1 1 0,0 0 1,0-1-1,0 0 0,2-3 7,8-10-5,0-1-1,2-6 6,0 2 31,-3 3-49,-1 1-1,-1-2 1,5-11 18,-11 20 6,0-1 1,-2 0-1,1 1 0,-1-1 1,-1 0-1,0-1 0,0-5-6,-2-18 75,-1 1 0,-2-1 0,-1 1 1,-2 0-1,-1 0 0,-10-28-75,-18-42 115,-30-57-115,39 103 75,-24-39-75,32 68 25,0 1 0,-3 1 1,0 0-1,-3 0-25,1 3 11,-1 1 1,-1 1-1,-1 1 0,-1 2 1,-1 0-1,0 2 1,-11-4-12,30 17 11,-1 1 1,1 0-1,-1 1 1,0 0 0,0 1-1,0-1 1,0 2-1,0 0 1,0 0-1,0 1 1,-10 0-12,13 1 10,-1 1 0,0-1 0,1 1 0,-1 0 0,1 1 0,0 0 0,0 0 0,0 0 0,0 1 0,0 0 0,1 0 0,0 1 0,0 0 0,0 0 0,-4 5-10,-7 9-246,2 0 0,0 1-1,1 1 1,1 0 0,1 1 0,1 1 246,9-20-232,1 0 0,-1 1 0,1-1 1,0 1-1,0-1 0,0 1 0,1-1 0,-1 1 1,1 0-1,0-1 0,0 1 0,0 0 1,1 1 231,6 15-4016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57.06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61 0 4480,'-2'0'329,"0"0"0,-1 1 0,1-1 0,0 0 0,0 1 0,0 0 1,0-1-1,0 1 0,0 0 0,0 0 0,0 0 0,0 0 0,-1 2-329,-7 2 687,9-3-679,0-1 0,-1 0 0,1 1 0,0-1 0,0 1 0,0-1 0,0 1 0,0 0 0,1-1 0,-1 1 0,0 0 0,1-1 0,-1 1 0,1 0 0,0 1-8,-5 28 35,5-30-35,-1 14-11,0 1-1,1-1 1,1 1 0,0 0 0,1-1 0,0 1 0,2-1-1,0 0 1,0 0 0,2 0 0,2 5 11,-7-17 1,0-1 0,1 1 0,-1-1 0,1 0 0,-1 1 0,1-1 0,0 0 0,0 0 0,0 0 0,0 0 0,0-1 0,0 1 0,0 0 0,0-1 0,1 0 0,-1 1 0,1-1 0,0 0-1,0 0 24,-1-1-1,0 0 1,1 0 0,-1 1 0,1-2 0,-1 1 0,0 0 0,1 0 0,-1-1 0,1 1 0,-1-1 0,0 0 0,1 0 0,-1 1-1,0-2 1,0 1 0,0 0 0,0 0 0,0-1 0,1 0-24,2-2 74,-1 1-1,1-1 1,-1 0 0,0 0-1,-1 0 1,1 0-1,-1-1 1,1 1 0,-2-1-1,1 0 1,0 0 0,-1 0-1,0 0 1,0-1 0,0 1-1,-1 0 1,0-1-1,0 1 1,0-1 0,-1 0-1,0 1 1,0-1 0,0 1-1,-1-1 1,1 0-1,-1 1 1,-1-1 0,1 1-1,-1 0 1,0-1 0,0 1-74,-3-5 9,1 0 0,-2 1 0,1-1 0,-1 1 0,-1 1 0,1-1-9,3 6 4,1 0 0,-1 1 1,1-1-1,-1 1 1,0 0-1,0 0 1,0 0-1,0 0 0,-1 0 1,1 1-1,0-1 1,-1 1-1,1 0 0,-1 0 1,1 0-1,-1 1 1,1-1-1,-4 1-4,5 0 1,0 0-1,0 0 1,0 0 0,1 0 0,-1 1-1,0-1 1,0 1 0,1-1-1,-1 1 1,0 0 0,1 0 0,-1 0-1,1 0 1,-1 0 0,1 0 0,-1 0-1,1 0 1,0 0 0,0 1-1,-1-1 1,1 1 0,0-1 0,0 1-1,0-1 0,-1 4 2,0-1-1,0 1 0,1-1 1,-1 1-1,1 0 0,0-1 1,-1 6-2,1 2-8,0 0 1,1 0 0,0 0 0,1 0-1,0 0 1,1 0 0,1 3 7,-1-6-7,1 0-1,-1 0 1,2-1-1,-1 1 1,1-1 0,1 0-1,-1 0 1,1 0-1,3 3 8,-4-7-1,0 0 0,0 0-1,0 0 1,0-1 0,0 0-1,1 1 1,0-2 0,-1 1-1,1-1 1,3 2 1,-5-3 0,0 0 0,-1 0 0,1 0 0,0-1 1,0 1-1,0-1 0,0 0 0,0 0 0,0 0 0,0 0 0,0 0 1,0-1-1,0 1 0,0-1 0,0 0 0,0 1 0,-1-2 0,1 1 0,0 0 1,-1 0-1,3-3 5,0 0 1,-1 1 0,1-2 0,-1 1-1,0 0 1,0-1 0,-1 0 0,1 0-1,-1 0 1,0 0 0,-1 0 0,1 0-1,-1-1-5,3-7 28,-1 0 0,0 0-1,-1 0 1,0-1 0,0-2-28,-3 9 12,0 1 0,1-1 0,-2 0 0,1 1 0,-1-1 0,0 0 1,-1 1-1,1-1 0,-1 1 0,-1 0 0,1-1 0,-1 1 0,0 0 0,0 1 0,-1-2-12,1 4 5,1-1 0,-1 1 0,0 0 0,1 0 0,-2 0 0,1 0 0,0 0-1,0 0 1,-1 1 0,0 0 0,1 0 0,-1 0 0,0 0 0,0 1 0,0-1-1,0 1 1,0 0 0,0 0 0,-1 0 0,1 1 0,0 0 0,0-1 0,-1 2 0,1-1-5,0 0-2,1 1 0,0 0 0,-1 0 0,1 0 0,0 0 0,-1 1 0,1-1 0,0 1 0,0 0 0,0-1 0,1 1 0,-1 1 0,0-1 0,1 0 0,-1 1 0,1-1 1,0 1-1,0 0 0,0 0 0,0 0 0,1 0 0,-1 0 0,1 0 0,-1 1 2,-2 8-4,0-1 0,0 1 1,1 0-1,1 0 0,0 0 0,0 3 4,1 1 12,0 0 0,1 0 0,0 0 0,1 0 0,2 7-12,-2-18-5,-1-1-1,1 0 0,0 1 1,1-1-1,-1 0 0,1 1 1,0-1-1,0 0 0,0 0 1,0-1-1,1 1 0,0 0 1,0-1-1,0 0 0,0 1 1,0-1-1,0 0 0,1-1 1,0 1-1,3 1 6,-5-3 0,0 0 0,0 0 1,0 0-1,0-1 0,0 1 0,0-1 0,0 1 0,0-1 1,1 0-1,-1 0 0,0 0 0,0 0 0,0 0 1,0-1-1,1 1 0,-1-1 0,0 1 0,0-1 1,0 0-1,0 0 0,0 0 0,0 0 0,0 0 0,0-1 5,1 0 0,-1 0 0,0 0-1,0 0 1,0 0 0,0 0 0,0-1-1,-1 1 1,1-1 0,-1 1 0,1-1-1,-1 0 1,0 1 0,0-1 0,0 0 0,0 0-1,-1-2-4,2-3 16,-1 0 1,-1 0-1,0 0 0,0 0 0,-1-1 0,0 1 0,0-2-16,0 6 5,0 0-1,0-1 1,0 1-1,-1 0 1,1 0-1,-1 0 1,0 1-1,0-1 1,-1 0-1,1 1 1,-1-1-1,0 1 1,1 0-1,-4-2-4,5 4 3,0 0 0,0 0-1,1 1 1,-1-1 0,0 1 0,0-1-1,0 1 1,0-1 0,0 1 0,0-1-1,-1 1 1,1 0 0,0 0 0,0 0-1,0-1 1,0 1 0,0 0-1,0 0 1,0 1 0,0-1 0,-1 0-1,1 0 1,0 0 0,0 1 0,0-1-1,0 0 1,0 1 0,0-1-1,0 1 1,0 0 0,0-1 0,0 1-1,1 0 1,-1-1 0,0 1 0,0 0-1,1 0 1,-1 0 0,0 0 0,1-1-1,-1 2-2,-3 3-39,1 0 0,0 1 0,0-1 0,0 1 0,1-1 0,0 1 0,0 0 0,1 0 0,-1 2 39,-1 18-2886,3-17-111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57.92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11 1 8576,'2'-1'4891,"-3"4"-2369,-4 7-2010,3-7-467,1 1 0,0 0 0,0-1 0,1 1 0,-1 0 0,1-1 0,0 1 0,0 0 0,0 3-45,1 7 64,2 46 214,3 1 1,10 45-279,-9-68 14,28 163 183,14 113-170,35 148 69,-79-433 328,-3-16-108,0 1 0,1-2 0,2 8-316,-4-17 20,0 0 0,0 0 0,1 0 1,-1 0-1,1 0 0,-1 0 0,1-1 1,0 1-1,0-1 0,1 1 0,-1-1 1,0 0-1,1 0 0,-1 0 0,1 0 1,0 0-21,-1-1 3,-1-1 0,1 1-1,-1-1 1,1 0 0,-1 1 0,0-1 0,1 0 0,-1 0 0,1 0 0,-1 0 0,1 0-1,-1 0 1,1-1 0,-1 1 0,1 0 0,-1-1 0,1 1-3,25-13 93,-20 9-54,33-15 114,1 1 0,0 3 0,17-5-153,154-34 517,2 2-154,125-31-59,-335 82-314,1 0-25,-1 0 0,1 0 1,-1 0-1,1 0 0,-1-1 0,0 1 1,0-1-1,0-1 0,0 1 1,0 0-1,0-1 0,0 0 0,-1 0 1,2-1 34,-4 3-351,-1 0 0,1 0 0,-1 0 1,0 0-1,0 0 0,0 0 0,1 0 1,-1 0-1,0 0 0,0 0 0,0 0 1,-1 0-1,1-1 351,0 1-827,0-3-3695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58.47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75 350 6016,'-13'8'2196,"4"-2"-1281,0 0 1,-1-1-1,1 0 0,-1 0 1,0-1-916,10-4 27,-1 0 0,1 0-1,0 0 1,0 0 0,0 0 0,0 0 0,0 0 0,0 0-1,0 0 1,0 0 0,-1 0 0,1 0 0,0 0 0,0 0 0,0 0-1,0 0 1,0 0 0,0 0 0,0 0 0,-1 0 0,1 0-1,0 0 1,0 0 0,0 0 0,0 0 0,0 0 0,0 0-1,0 0 1,0 0 0,-1 0 0,1 0 0,0 0 0,0 0-1,0-1 1,0 1 0,0 0 0,0 0 0,0 0 0,0 0-1,0 0 1,0 0 0,0 0 0,0 0 0,-1 0 0,1-1-27,2-5 865,5-5 65,0 2-614,0 2 0,0-1 1,1 1-1,0 0 1,0 1-1,1 0 0,-1 0 1,1 1-1,5-2-316,19-8 125,0 2-1,6-1-124,-12 4 157,116-40-125,-93 28-23,11-9-9,-14 7 55,16-10 35,-32 17-522,0 0 0,1 3 0,28-10 432,-49 22-737,-9 2 337,0-1 0,0 1-1,0-1 1,0 1 0,0-1-1,0 1 1,0-1 0,0 0-1,-1 0 1,1 0 0,0 0-1,0-1 401,3-3-3722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59.05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40 416 6784,'-21'-1'5433,"3"-1"-3544,18 2-1881,0 0 0,0 0 0,0 0 0,0 0 0,0 0 0,0 0 0,0-1-1,0 1 1,0 0 0,-1 0 0,1 0 0,0 0 0,0 0 0,0-1 0,0 1 0,0 0 0,0 0-1,0 0 1,0 0 0,0 0 0,0-1 0,0 1 0,0 0 0,0 0 0,1 0 0,-1 0 0,0 0-1,0-1 1,0 1 0,0 0 0,0 0 0,0 0 0,0 0 0,0 0 0,0 0 0,0 0 0,0-1-1,1 1 1,-1 0 0,0 0 0,0 0 0,0 0 0,0 0 0,0 0 0,0 0 0,1 0-8,5-7 394,3 3-68,0 0 0,0 0 0,0 1 0,1 0 0,0 1 0,7-2-326,16-3 529,27-15-59,-1-2 1,-2-3 0,2-3-471,12-6 28,298-126 217,-368 161-272,15-4-88,-1-2 1,1 1-1,-2-2 1,1 0-1,-1-1 0,0 0 115,-14 9-169,0-1 0,0 1-1,1 0 1,-1 0 0,0-1-1,0 1 1,0 0 0,0 0-1,0-1 1,0 1-1,0 0 1,0-1 0,0 1-1,0 0 1,0-1 0,0 1-1,0 0 1,0-1-1,0 1 1,0 0 0,0 0-1,0-1 1,0 1 0,0 0-1,0-1 1,0 1-1,-1 0 1,1 0 0,0-1-1,0 1 1,0 0 0,-1 0-1,1-1 1,0 1 0,0 0-1,0 0 1,-1 0-1,1 0 1,0-1 0,-1 1-1,1 0 1,0 0 169,0 0-22,-5-4-3802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4:03.95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151 231 6528,'-4'-26'2144,"4"25"-2041,0 0 0,0 1 1,0-1-1,0 0 0,-1 0 1,1 1-1,0-1 0,0 0 1,-1 0-1,1 1 0,0-1 1,-1 0-1,1 1 0,-1-1 1,1 1-1,-1-1 0,1 0 0,-1 1 1,0-1-1,1 1 0,-1 0 1,0-1-1,1 1 0,-1-1 1,0 1-1,0 0-103,1 0 101,-1-1 0,1 1 1,0 0-1,-1 0 0,1 0 0,0 0 1,-1 0-1,1-1 0,0 1 0,0 0 0,-1 0 1,1 0-1,0-1 0,0 1 0,-1 0 0,1 0 1,0-1-1,0 1 0,0 0 0,-1-1 0,1 1 1,0 0-1,0-1 0,0 1 0,0 0 0,0-1 1,0 1-1,0 0 0,0-1 0,-1 1-101,1-1 1024,1 12 747,10 37-961,1-1 1,12 28-811,51 114 779,42 126-406,-79-211-369,36 90 131,-71-185-87,0 0 1,-1-1 0,0 1-1,0 0 1,-1 0 0,-1 1-1,1-1 1,-2 6-49,5 5-75,-4-19 79,0-1 1,1 1-1,-1-1 0,0 1 1,1 0-1,-1-1 0,0 1 1,1-1-1,-1 1 0,1-1 1,-1 1-1,1-1 0,-1 1 1,1-1-1,-1 1 0,1-1 0,-1 0 1,1 1-1,-1-1 0,1 0 1,0 1-1,-1-1 0,1 0 1,0 0-1,-1 0 0,1 1-4,0-1 42,-1 1 0,1 0-1,-1-1 1,0 1 0,1-1-1,-1 1 1,1 0 0,0-1-1,-1 1 1,1-1 0,-1 1-1,1-1 1,0 0 0,-1 1-1,1-1 1,0 1-42,18 0 53,-15-1 30,0 1 0,0-1-1,1 0 1,-1 0 0,0 0-1,0-1 1,0 0 0,2 0-83,36-13 84,-1-2 1,0-1 0,19-14-85,-44 22 41,0-1 0,-1 0 0,0-2 0,-1 0 0,0 0 0,-1-1 0,0-1 1,-1 0-1,6-11-41,8-15 1,-1-3 1,-2 0 0,13-38-2,-32 73 19,-1-1-1,0 1 1,-1-1 0,0 0-1,-1 0 1,1 0 0,-1-7-19,-1 12 6,-1 0 0,1 0 1,0 0-1,-1 0 0,0 0 1,0 1-1,0-1 1,-1 0-1,1 0 0,-1 1 1,0-1-1,0 1 0,0 0 1,-1-1-1,1 1 1,-1 0-1,1 0 0,-4-2-6,-2-2-24,0 1 0,-1 0-1,0 0 1,0 1-1,0 0 1,-1 1 0,-8-3 24,2 1-3,-1 1 0,1 1 1,-1 1-1,1 0 0,-1 1 1,0 1-1,0 0 0,-5 2 3,-20 4-137,1 1-1,-32 11 138,-32 5-141,76-15-4,23-5 123,0 0 0,0 0 0,0-1 0,-1 0 0,1 0 0,-4-1 22,10 0 48,-6-1 9,3 0-46,3-4-10,0 1-1,1 0 0,0 1 0,1-1 0,-1 1 0,0 0-1,1-1 1,0 1 0,0 0 0,0 0 0,0 0 0,0 0-1,3-1 1,3-8-14,7-10-2,-2-1 0,0 0 0,-2-1 0,8-21 16,3-17-36,-3-3 36,-12 40 20,-2-1 0,-1 0-1,-1 0 1,-1 0-20,-1-10 43,-1 0-1,-5-25-42,4 55 0,0 0-1,0 0 0,-1 0 1,1 0-1,-1 0 0,-1 0 1,1 1-1,-1-1 1,0 1-1,-1 0 0,1 0 1,-1 0-1,0 0 0,0 1 1,0 0-1,-1-1 0,1 1 1,-1 1-1,0-1 1,0 1-1,-1 0 0,1 0 1,-1 0-1,1 1 0,-3-1 1,-8-1-8,0 1 0,-1 0 0,1 1 0,-1 0 0,1 2 0,-7 0 8,7 2-52,1 0 0,-1 1 0,1 0-1,0 1 1,0 1 0,1 1-1,-1 0 1,1 1 0,0 0 0,-2 3 52,1-1-269,1 1 1,0 0 0,0 1 0,1 1 0,1 0 0,0 1-1,-3 4 269,3-3-596,0 0 0,1 0 0,1 2 0,0-1 0,1 1 1,0 1-1,1-1 0,1 3 596,6-16-496,1-3 332,-1 0 0,1 1-1,0-1 1,0 1 0,0-1 0,-1 1-1,1-1 1,0 0 0,0 1-1,0-1 1,0 1 0,0-1 0,0 1-1,0-1 1,0 1 0,0-1-1,0 1 1,0-1 0,0 1 0,0-1-1,1 1 1,-1-1 0,0 0-1,0 1 1,0-1 0,1 1 0,-1-1-1,0 0 1,0 1 0,1-1 164,3 4-3360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4:10.01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14 36 3328,'0'0'1141,"-1"9"950,0-6-1969,0 1 0,1-1 1,-1 0-1,0 1 0,1-1 0,0 1 0,0-1 1,0 1-1,0-1 0,0 1 0,1-1 1,0 0-1,0 1 0,1 2-122,0 2 1,1 0 1,0 0-1,0-1 0,1 1 0,4 5-1,-6-11 43,0 1 1,0 0-1,0 0 0,1-1 1,-1 1-1,1-1 0,0 0 1,0 0-1,0 0 0,0 0 1,0 0-1,0-1 0,0 1 1,1-1-1,-1 0-43,-2-1 48,1 1 0,-1-1 1,0 0-1,1 0 0,-1 0 0,0 0 0,1 0 0,-1 0 1,1 0-1,-1 0 0,0-1 0,1 1 0,-1 0 0,0-1 0,0 1 1,1-1-1,-1 0 0,0 1 0,0-1 0,0 0 0,0 0 1,0 1-1,0-1 0,0 0 0,0 0 0,0 0 0,0-1 1,0 1-1,0 0 0,-1 0 0,1 0 0,0 0 0,-1-1 1,1 1-1,-1 0 0,0-1 0,1 1-48,0-5 98,0 1 0,0 0-1,0 0 1,-1-1 0,1 1 0,-1 0-1,-1-1 1,1 1 0,-1 0 0,0-1-1,0 1 1,0 0 0,-1 0 0,0-2-98,-1 1 69,0-1 1,0 1-1,0-1 1,-1 1-1,0 0 1,0 1-1,-1-1 1,1 0-1,-1 1 1,-2-1-70,6 5 5,0 0 0,0 0 0,0 0 0,0 0 0,-1 0 0,1 0-1,0 0 1,0 1 0,-1-1 0,1 0 0,0 1 0,-1-1 0,1 1 0,-1 0 0,1-1 0,0 1 0,-1 0 0,1 0 0,-1 0-1,1 0 1,-1 0 0,1 0 0,-1 0 0,1 1 0,0-1 0,-1 0 0,1 1 0,-1-1 0,1 1 0,0 0 0,-1-1 0,1 1 0,0 0-1,0 0 1,0 0 0,0 0 0,0 0 0,-1 0-5,0 2 4,-1 0-1,1 0 1,0 0-1,1 1 1,-1-1-1,0 0 1,1 1-1,0-1 1,0 1-1,0-1 1,0 1-1,0-1 1,1 1-1,0 0 1,0 0-4,0 2-9,0 0 0,0 0 0,1 0 0,0 0 0,1 0 0,-1 0 0,1 0 0,0 0 0,0-1 1,1 1-1,0-1 0,0 1 0,3 3 9,-4-6 2,1 0 0,-1-1-1,1 1 1,0-1 0,-1 1 0,1-1 0,1 0 0,-1 0 0,0 0 0,0 0-1,1-1 1,-1 1 0,1-1 0,-1 0 0,1 0 0,0 0 0,-1-1 0,1 1 0,0-1-1,0 0 1,-1 0 0,4 0-2,-2-1 85,1 0 0,-1 0 0,1-1 0,-1 1-1,0-1 1,0 0 0,1-1 0,-1 1 0,-1-1 0,1 0-1,0 0 1,3-4-85,-6 5 19,0 1 0,-1 0 0,1-1 0,-1 0 0,0 1 0,1-1 0,-1 0 0,0 1 0,0-1 0,0 0 0,0 0 0,0 0 0,-1 0 0,1 0 0,-1 0 0,1 0 0,-1 0 0,0 0 0,0 0 0,1-1 0,-2 1 0,1 0 0,0 0 0,0 0 0,-1 0 0,1 0 0,-1 0 0,1 0 0,-1 0 0,0 0 0,0 0 0,0 0 0,0 0 0,0 1 0,0-1 0,-2-1-19,1 0 25,-1-1 0,0 1 0,0 0 0,-1 0 0,1 0 1,0 1-1,-1-1 0,0 1 0,1 0 0,-1 0 0,0 0 1,0 0-1,0 1 0,0-1 0,-1 1 0,-1 0-25,4 0-3,-1 1 0,0 0 0,0 0-1,1 0 1,-1 0 0,0 1 0,0-1 0,1 1 0,-1-1-1,0 1 1,1 0 0,-1 0 0,1 0 0,-1 0 0,1 1-1,-1-1 1,1 1 0,0-1 0,0 1 0,0 0-1,0 0 1,0 0 0,0 0 0,0 0 0,1 0 0,-1 2 3,0-1-11,0 0-1,1 1 1,0 0 0,0-1 0,0 1 0,0 0 0,0 0 0,1-1 0,0 1 0,0 0 0,0 0 0,0 0 0,0-1 0,1 1 0,0 0 0,0 0 0,0-1 0,0 1 11,5 14 2,0 0 0,1-1 0,2 2-2,-5-10-15,4 7 2,0 1-1,0-2 1,2 1 0,0-1 0,0 0 0,2-1 0,-1-1 0,2 0 0,2 2 13,-12-12 4,0-1-1,0 0 0,0 0 1,0 0-1,0-1 0,0 1 1,1-1-1,-1 0 0,1 1 1,1-1-4,-4-1 22,1 0-1,-1 0 1,1 0 0,-1 0 0,1 0 0,-1 0 0,1 0 0,-1 0 0,1-1 0,-1 1 0,1-1-1,-1 1 1,1-1 0,-1 1 0,0-1 0,1 0 0,-1 0 0,0 0 0,0 0 0,1 0-1,-1 0 1,0 0 0,0 0 0,0 0 0,0 0 0,0-1-22,3-6 106,0 1 0,0 0 1,-1-1-1,0 0 0,0 0 0,0 0 1,-1 0-1,-1 0 0,0 0 0,1-6-106,-1-3 187,-1 1-1,0-1 0,-1 0 1,-3-15-187,3 28 2,0 0 0,0 0 0,-1 0 0,1 0 0,-1 0 0,0 1 0,0-1 0,0 1 1,0-1-1,0 1 0,-1 0 0,0 0 0,0 0 0,0 0 0,0 0 0,0 1 0,0-1 0,-1 1 0,1 0 0,-1 0 1,1 0-1,-1 1 0,0-1 0,0 1 0,0 0 0,0 0 0,0 0 0,0 0 0,0 1 0,0 0 0,0 0 0,0 0 1,0 0-1,0 1 0,0-1 0,0 1 0,0 0 0,0 0 0,0 0 0,0 1 0,0 0-2,0-1-4,0 1 0,1 0 0,-1 0 0,0 1 0,1-1 0,0 1 0,-1 0 0,1 0 0,0 0 0,1 0 0,-1 0 0,0 0 0,1 1 0,0 0 0,0-1 0,0 1 0,0 0 0,1 0 0,-1 0 0,1 0 0,0 0 0,0 0 0,0 0 0,1 2 4,-1 3-18,1-1-1,0 1 0,0 0 0,1 0 0,0 0 0,1-1 0,0 1 0,0 0 0,1-1 0,0 0 0,0 1 19,-2-7-5,0-1 0,0 1 0,0 0 0,0 0 0,0 0 0,0-1 0,1 1 0,-1 0 0,0-1 0,1 1 0,-1-1 0,1 0 0,0 1 0,0-1 0,-1 0-1,1 0 1,0 0 0,0 0 0,0 0 0,0-1 0,0 1 0,0-1 0,0 1 0,0-1 0,0 0 0,0 0 0,0 1 0,1-2 0,-1 1 0,0 0 0,0 0 0,0-1 0,0 1 0,0-1 0,1 0 5,3-1 17,-1 0 0,1 0 1,-1-1-1,0 0 1,0 0-1,0 0 0,0-1 1,-1 1-1,1-1 0,-1 0 1,0-1-1,2-2-17,-1 1 9,-1 0-1,0-1 1,0 1-1,0-1 1,1-4-9,-4 8 8,0 0 0,0-1-1,0 1 1,0-1 0,0 1 0,-1-1-1,0 1 1,0-1 0,0 1 0,0-1 0,0 1-1,-1-1 1,0-2-8,-1-1 26,-1 0 0,0 1 0,0-1-1,-1 1 1,1 0 0,-1 0 0,-1 0 0,1 0-1,-1 1 1,0-1 0,0 1 0,-1 0 0,-2-1-26,1 0 14,0 2 0,0-1 0,0 1 0,-1 0 0,1 0 0,-1 1 0,0 0 1,0 1-1,0-1 0,-1 2 0,-5-2-14,12 3-3,0 0 0,0 0 0,0 0 0,0 0 0,-1 0 0,1 1 0,0-1 0,0 1 0,0-1 0,0 1 0,0 0 0,0-1 0,0 1 0,0 0 0,1 1 0,-1-1 1,0 0-1,1 0 0,-1 1 0,0-1 0,1 1 0,0-1 0,-1 1 0,1 0 0,0 0 0,0-1 0,0 1 0,0 0 0,0 0 0,0 0 0,0 0 0,1 0 0,-1 0 0,1 0 0,-1 2 3,0 3-18,1 0 0,-1-1 0,1 1-1,0 0 1,0 0 0,1 0 0,0 0-1,0 0 1,1-1 0,0 1 0,0 2 18,2 0-21,0 0 1,1 0 0,0 0-1,0 0 1,5 5 20,-7-10-11,0-1 1,0 1-1,1-1 0,-1 1 1,1-1-1,0 0 1,0 0-1,0 0 0,0-1 1,0 0-1,1 1 0,3 0 11,-6-2 0,0-1 0,0 1-1,0-1 1,0 0 0,0 0-1,0 0 1,0 0 0,0 0-1,0 0 1,-1 0 0,1-1-1,0 1 1,0-1 0,0 1-1,0-1 1,0 0-1,0 0 1,-1 0 0,1 0-1,0 0 1,-1 0 0,1 0-1,-1 0 1,1-1 0,-1 1-1,1-1 1,-1 0 0,1 0 20,0-1 0,0 0 0,-1 0 0,1 0 0,-1 0-1,1 0 1,-1 0 0,0 0 0,-1-1 0,1 1 0,0 0 0,-1-1 0,0 1 0,0 0 0,0-1 0,0 0-20,-1-4 58,-1-1 0,0 1 0,-1 0 0,1 0 0,-2 0 0,1 0 0,-1 1 0,0-1 0,0 1 0,-1 0 0,0 0 0,-1 1 0,-4-6-58,3 5 13,0 0 1,-1 1 0,0-1 0,0 1 0,0 1 0,-1-1 0,1 2 0,-2-1 0,1 1 0,0 0-1,-8-1-13,16 5 0,-1-1 0,1 1 0,-1 0 0,1-1 0,0 1 0,-1 0 0,1 0 0,-1 0 0,1 0 0,-1 1 0,1-1 0,-1 0 0,1 1-1,0-1 1,-1 0 0,1 1 0,0 0 0,-1-1 0,1 1 0,0 0 0,-1 0 0,0 1-9,1-1 1,0 1-1,0-1 1,-1 1-1,1 0 1,0-1-1,0 1 1,0 0-1,1 0 1,-1 0-1,0 0 1,1 0-1,-1 0 1,1 1 8,-1 3-12,0 0 1,1 0 0,0 1-1,0-1 1,1 0-1,0 1 1,0-1 0,0 0-1,1 0 1,1 4 11,1 0-16,0 0-1,1-1 1,0 0 0,0 1 0,1-2 0,6 8 16,-8-12-9,0 0 1,0 0 0,0 0 0,1 0 0,0-1 0,-1 1 0,1-1 0,0-1 0,0 1-1,1-1 1,-1 1 0,0-2 0,6 2 8,-7-2-3,0-1 0,0 1 0,1-1 0,-1 0 0,0-1 0,0 1 0,1-1 0,-1 0 0,0 0 0,0 0 0,0 0 0,0-1 0,0 1 0,0-1 0,-1 0 0,1-1 0,0 1 0,-1 0 0,2-2 3,2-2 11,-1 0-1,0 0 1,0-1-1,0 0 0,0 0 1,-1 0-1,-1-1 1,4-6-11,-6 11 6,-1-1 0,1 1 0,-1-1 0,0 1 0,0-1-1,0 0 1,0 1 0,-1-1 0,0 0 0,0 1 0,0-1 0,0 0 0,0 0 0,-1 1 0,1-1 0,-1 0 0,0 1 0,0-1 0,-1 1 0,1-1 0,-1 1 0,1 0 0,-1-1 0,-1 0-6,-1 0 24,1-1 1,-1 0 0,-1 1 0,1 0 0,-1 0 0,0 0 0,0 0-1,0 1 1,0 0 0,0 0 0,-1 0 0,1 1 0,-1 0-1,-2-1-24,3 1-12,0 1-1,0 0 1,-1 0-1,1 0 0,0 0 1,-1 1-1,1 0 1,-3 0 12,6 0 1,0 1 0,0-1 0,0 1 0,0 0 1,0-1-1,0 1 0,0 0 0,1 0 0,-1 0 1,0 0-1,0 0 0,1 1 0,-1-1 0,1 0 0,-1 1 1,1-1-1,-1 1 0,1 0 0,0-1 0,0 1 1,0 0-1,-1 2-1,0 0-9,1 1 1,-1 0 0,1-1-1,0 1 1,0 0-1,0 0 1,1 0-1,-1 0 1,1 0 0,1 2 8,-1 5-13,2-1 1,0 1 0,0 0-1,1 0 13,0-3-11,0-1 0,1 1-1,-1-1 1,2 0 0,-1 0-1,1 0 12,-2-3-15,1 0-1,-1-1 0,1 0 1,-1 1-1,1-1 1,1-1-1,-1 1 1,0-1-1,1 1 0,3 1 16,-4-4 2,-1 0 0,1 0-1,-1 0 1,1 0 0,-1 0-1,1-1 1,-1 0 0,1 1-1,0-1 1,-1-1 0,1 1-1,-1 0 1,1-1 0,0 0-1,-1 0 1,0 0 0,1 0-1,-1-1 1,0 1 0,1-1-1,-1 0 1,0 0 0,0 0-1,0 0 1,2-3-2,2-1 5,1-2-1,-1 1 1,0-1 0,-1 0 0,0 0 0,0-1 0,0 0-1,0-3-4,-4 8-8,0 1 1,-1-1-1,0 1 0,0-1 0,0 0 0,0 1 0,-1-1 0,1 0 0,-1 0 0,0 1 0,0-1 0,-1 0 0,1 0 0,-1 0 8,-1-4 12,0 0-1,-1 0 1,0 0-1,0 1 1,-4-6-12,5 8 7,-1 1-1,-1 0 0,1 0 1,-1 0-1,1 1 1,-1-1-1,0 1 1,0 0-1,-1 0 0,1 0 1,-1 1-1,1-1 1,-1 1-1,0 0 1,0 1-1,-4-2-6,4 2 10,0-1 1,0 1-1,1 0 0,-1 1 0,0-1 1,0 1-1,0 0 0,0 0 1,0 1-1,0-1 0,0 1 0,1 0 1,-1 1-1,0-1 0,1 1 1,-1 0-1,1 0 0,-1 0-10,2 0-5,1 1 0,-1 0 1,0-1-1,1 1 0,0 0 0,0 0 0,0 0 0,0 1 0,0-1 1,1 0-1,-1 1 0,1-1 0,0 1 0,0-1 0,0 1 0,0 0 1,1 1 3,-2 4-24,2 1 0,-1 0 0,1 0 0,1 0 0,1 9 25,-2-15 0,1 0 0,0 0 1,0-1-1,0 1 0,1 0 0,-1-1 0,1 1 0,0-1 0,0 1 1,0-1-1,0 0 0,1 0 0,-1 0 0,2 1 0,-1-2-8,-1 0-1,0-1 1,0 1-1,1-1 1,-1 1-1,1-1 1,-1 0-1,1 0 1,-1 0-1,1-1 1,0 1-1,-1-1 1,1 1 0,0-1-1,0 0 1,-1 0-1,1 0 1,0 0-1,0-1 1,-1 1-1,2-1 9,10-3-1084,-1 0 0,0-2 0,-1 1 0,4-3 1084,9-4-4042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21:26:38.59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25012 3532 168 0,'0'-4'66'0,"0"4"-52"0,-4 0 14 0,4 0 3 16,-3 4-5-16,-1-1-1 15,-3 0-5-15,4 0-2 16,-1 0-10-16,1 0-3 0,-1 4 1 16,1-7-1-16,3 9 0 0,0-6-1 15,0 3 0-15,0 1 0 16,3-1 2-16,1-3 3 15,-1 6 2-15,1-9-1 16,3 0 1-16,0 0 0 16,0 0 1-16,0 0-2 15,4-6-1-15,-4 3-3 16,3-6 1-16,-3-1 0 16,0-2 3-16,0 2 1 15,-3-2 1-15,-1-1 0 16,-6 1 0-16,-1 2 0 15,-10 1 0-15,4-1-4 16,-8 1 0-16,4 9-3 0,-4 0 0 16,4 6-1-16,0 7 0 15,0-4-5-15,0 19 1 16,3-2 0-16,4 8 0 16,4-6 0-16,3 19 2 15,0-12-6-15,10-1 1 16,1-6 1-16,14-6 3 15,-4-3 6-15,10-12 4 16,-6-7-2-16,7-16 2 16,-7 3 0-16,3-15 1 15,-7 6-4-15,-3-9-3 16,-4 3-2-16,-4-1 0 16,-3-5 0-16,-10 6 1 0,3 3-5 15,-21-10 1-15,3 4 2 16,-17-4 1-16,7 4-4 15,-8 12 1-15,8 7 2 16,0 18 3-16,3-6-2 16,4 19-2-16,3-1-3 15,4 11 1-15,4-1 1 16,6 16 0-16,1-10 0 16,10 10 0-16,0-6-3 15,10-4 2-15,-3-6 1 16,11-9 0-16,-4-3 0 15,8-16 2-15,-5 0-1 16,1-19 2-16,-4-3 2 0,0-9 2 16,-3 3-3-16,-4-13-1 15,-3 6-1-15,-11-15 1 16,0 9-2-16,-22-15-1 16,5 12-2-16,-15 6-1 15,4 4 4-15,-4 28 3 16,7-1-3-16,-3 33-3 15,3-5 1-15,4 23 2 16,4-9-2-16,3 24 0 16,-1-8 1-16,8 8 0 15,4-9-3-15,10-6 2 16,0-9 1-16,18-16 0 16,-4-1 0-16,14-24 2 0,-3 6-1 15,7-22 2-15,-8-3 0 16,1-13 3-16,-4 7-3 15,-6-16 0-15,-5 13 1 16,-6-20 2-16,-4 17-3 16,-18-7 0-16,4 6-1 15,-25 0-2-15,4 10 1 16,-11 16-1-16,8 2 0 16,-5 32 2-16,8-3-1 15,-4 22-1-15,8-7-4 16,-1 29 0-16,7-10 4 15,8 13 2-15,-1-13-3 16,11-2-1-16,0-14 1 16,18-2 0-16,-4-10-2 0,18-19 2 15,-4 4 3-15,11-39 1 16,-8 10-1-16,5-18 1 16,-8 6 0-16,-7-10 1 15,-3 6-2-15,-11-2-2 16,0 5 5-16,-21-5 1 15,3 8-2-15,-21 1-3 16,8 0 0-16,-8 22-1 16,4-1-3-16,0 26 2 15,3-6 1-15,0 24 0 16,4-8 0-16,3 27 0 16,4-15-3-16,7 12 2 15,4-12 1-15,10-10 0 0,-4-3 0 16,18-9 0-16,-3-6 0 15,17-23 0-15,-6-2 0 16,9-16 2-16,-6 6 1 16,0-25 3-16,-7 15-3 15,-8-21 0-15,-3 12-1 16,-14-15 1 0,0 15-2-16,-21-9 2 15,4 12-2-15,-15 13-1 16,7 3-2-16,-3 29-1 15,3-1 2-15,0 22 2 16,4-3-2-16,4 13 0 16,3-4 1-16,3 4 0 15,4-1-3-15,10-2 2 16,1-13 1-16,17-10 0 0,-3-2 0 16,17-10 0-16,-7-10 0 15,8 1 0-15,-8-3 0 16,0-10 2-16,-3-4 1 15,-4-11 1-15,-4 5-2 16,-9-11 1-16,-1 8-2 16,-18 1-1-16,4 5 1 15,-18 7 1-15,4 4-1 16,-7 14-1-16,3 4 1 16,-3 22-1-16,7-3-3 15,0 13 0-15,3-4 2 0,4 13 2 16,0-4-2-16,10 1-2 15,1-1-1-15,13-2 3 16,1-7-2-16,14-12 1 16,-4 3 4-16,10-13 1 15,-2-3-4-15,2-12 1 16,-6 6 0-16,0-13 2 16,-8 6 1-16,-2-8 1 15,-5 2-2-15,-6-3 1 16,-1 3-2-16,-13-2-1 15,-1 5 1-15,-14 4-1 16,8-1-3-16,-11 13 2 16,6-3 1-16,-6 29 2 15,7-17-3-15,0 32 0 0,3-13 1 16,4 16 0-16,3-6 0 16,11-13 0-16,0-2-3 15,18-17 0-15,-4 0 2 16,14-24 0-16,-6 5 1 15,2-15 2-15,-3 3-1 16,-3-6-1-16,-4 6 1 16,-7-6 1-16,0 9-1 15,-10-3 2-15,-1 3-2 16,-13 0-1-16,3 1-2 16,-8 18 1-16,5-10 1 15,-4 20 0-15,3-10 0 16,0 22 0-16,4-7-3 0,4 7 2 15,3-3 1-15,10 0 0 16,-3-3-3-16,14-13 2 16,0 6 1-16,11-12 2 15,-4-3-1-15,4-4 2 16,-4 1-4-16,-3-7 0 16,-1 1 3-16,-6-4 1 15,-4 3-1-15,-7 0 1 16,0 1-4-16,-11 5 0 15,1 1 1-15,-8 6 0 16,4 3 0-16,-7 3 2 16,3 6-3-16,1 1 0 15,2-1 1-15,5-6 0 16,3 3-16-16,7-2-6 0,0-1-53 16,7-3-21-16,0 0-110 15</inkml:trace>
  <inkml:trace contextRef="#ctx0" brushRef="#br0" timeOffset="827.929">25386 2604 304 0,'0'-19'115'0,"0"19"-89"0,3-13 12 0,-3 13-1 0,0 0 0 16,0 0 2-16,-3 3-8 15,-1-3-2-15,-3 19-16 16,4-3 1-16,-1 28 2 0,1-7-2 15,3 29 2-15,0-13-3 16,3 26 2-16,1-16-6 16,3 18-1-16,0-18 2 15,0-1 1-15,-4-14-3 16,1-14 0-16,0 0 4 16,-1-18 4-16,-3 3-6 15,0-28-3-15,0 2 0 16,-3-21 0-16,-1 3-6 15,0-13-2-15,1 4 0 0,-1-38 2 16,1 12 0-16,6-24-1 16,-3 15 1-16,7 0-1 15,1 12 0-15,2 7 0 16,-3 6 0-16,0 16 2 16,0 3 1-16,0 6 3 15,0 3-1-15,4 7 2 16,-4 9-2-16,4 9 0 15,-1 1-1-15,8 34 0 16,-4-10 0-16,7 32 0 16,-3-16-2-16,6 16-2 15,-6-6 1-15,3 12-1 16,-3-13 0-16,0 1 0 16,-4-7 0-16,-4-6 0 0,-3-12 0 15,0 2 0-15,0-9-9 16,-3-2-4-16,-1-5-15 15,-3-8-5-15,0-4-23 16,0-9-7-16,0 0-23 16,-3-22-11-16,-1 1-76 15</inkml:trace>
  <inkml:trace contextRef="#ctx0" brushRef="#br0" timeOffset="1047.013">25312 3021 340 0,'-7'6'126'0,"7"-6"-98"0,7 0 21 0,-7 0 2 15,7 0-2-15,0 0 3 16,25-6-15-16,-8 6-5 16,26-10-19-16,-11 1-8 0,10-4-3 15,-10 4-9-15,0 6-3 16,-8-7-65-16,-2 10-30 15,-8 0-85 1</inkml:trace>
  <inkml:trace contextRef="#ctx0" brushRef="#br0" timeOffset="12789.364">26222 4817 212 0,'-4'-6'79'0,"4"6"-61"0,-7-13 6 15,4 13-2-15,-1-6-6 16,1 3 1-16,-1-6-3 15,1 2 1-15,-1-2-8 16,1-1 5-16,-4 7 3 0,3-3 2 16,-3 3-1-16,0 0-2 15,0 3-1-15,0 0-5 16,0 6 0-16,0 0-5 16,3 7 0-16,1-4-1 15,3 1-2-15,0 5 3 16,0-2 0-16,0-1-4 0,3 1-1 15,1 0 1-15,3-7 0 16,0 0 3-16,3 0 1 16,1-3 5-16,3-3 3 15,-3 0-4-15,-1-6 1 16,1 3-3-16,0-9 2 16,-4 2-2-16,0-9 2 15,0 0-2-15,-4 1 2 16,1-1 0-16,-4-3 1 15,0 6-2-15,-7 1-1 16,0 2 1-16,-4 4 3 16,0 2-2-16,-3 7-2 15,4 0-2-15,-4 10-3 0,3-1 1 16,0 7 1-16,1 0-1 16,3 2-1-16,0-5-2 15,7 6-1-15,0-4-1 16,3 1 3-16,1-3 0 15,3-1 1-15,0-2 0 16,7-4 2-16,-3 0-3 16,6-3-2-16,-3 0 2 15,1-3 0-15,-1 0 3 16,0-6 3-16,-4 0 0 16,4-16 0-16,-3 3-3 15,-4-12 1-15,0 9-2 0,-7-3-1 16,0 3 1-16,-7 0-1 15,4 6 0-15,-8-3 0 16,0 10 2-16,-6 6 1 16,3-4-1-16,-4 23 1 15,4-6-2-15,-7 18-1 16,3-3 1-16,4 9-1 16,0-5-3-16,10 5 2 15,1-6-1-15,10 0-2 16,-4-2 3-16,11-5 0 15,1 5 3-15,6-14 3 16,-4 1 0-16,15-10 2 0,-7 0-2 16,10-12 2-16,-7 2-4 15,4-12-2-15,-7-3 0 16,-4-12 1-16,-3 6 1 16,-15-13 1-16,1 10-2 15,-18-4-2-15,3 4 1 16,-14 3-1-16,8 6 0 15,-15 3 2-15,7 9-3 16,-10 17-2-16,7-4 2 16,-8 34 2-16,8-8-2 15,0 11-2-15,7-11 2 0,7 15 2 16,3-10 2-16,11 4 1 16,0-1-2-16,14-2-2 15,0-7 1-15,7-6 1 16,-3-9 1-16,7-7 3 15,-4-3-1-15,11-12 2 16,-8-1-2-16,5-15 0 16,-8 6-1-16,-4-25 0 15,-2 7 0-15,-12-13 0 16,1 2-2-16,-15 1 1 16,4 10-2-16,-11 2-1 15,4 7 1-15,-7 12-1 16,3 4 0-16,-10 24 0 0,4-2-3 15,-5 27 0-15,5-5 4 16,2 5 1-16,5 1-3 16,10 0-1-16,0-7-2 15,14-3 3-15,0 0 2 16,10-2 4-16,-2-8-2 16,6-8 0-16,-4-4 1 15,8-9 2-15,-4 0-1 16,0-13 0-16,-3 4-3 15,-4-23 1-15,0 7-2 16,-10-13-1-16,-1 3 3 0,-10 7 0 16,0 3-4-16,-10 0-1 15,2 6 1-15,-6 12 2 16,4 1-2-16,-5 28 0 16,5-4-1-16,-4 20 0 15,3-7 0-15,7 3 0 16,4 1 2-16,11-1 2 15,-1-6-3-15,8 0 0 16,0 0-1-16,6-12 0 16,-3 0 4-16,8-10 1 15,-5 0-1-15,1-13 1 16,-1 4 0-16,-2-16 1 16,-5-3-2-16,-6-9-2 0,-1 9 1 15,-6-16-1-15,-1 6 0 16,-10 7 2-16,3 3-1 15,-3 12-1-15,0 4 1 16,-3 22-1-16,-1-4-3 16,0 19 2-16,4-6-1 15,4 6 0-15,-1-6 0 16,11 7 0-16,0-11 0 16,7 1 0-16,0 0 2 15,7-7 2-15,-3 7-1 16,6-12-1-16,-2-1 1 15,-1-9 1-15,0 0 1 0,0-23 3 16,-4 14-3-16,-2-19 0 16,-1 6-1-16,-7-13 1 15,0 10-2-15,-7-1-1 16,3 11 1-16,-7 8-1 16,4 1 0-16,-7 21 0 15,4-2-3-15,-8 15 0 16,4 0 2-16,0 6 0 15,3-2 1-15,8-4 0 16,-1 0-3-16,11-7 2 16,-3 1 1-16,10-9 0 15,-4-1 0-15,8-9 0 16,0 0 0-16,-1-9 2 0,-3-1 1 16,-3-12 1-16,-4 7-2 15,-3-7-2-15,-4 6 3 16,-4 4 0-16,1-4-1 15,-4 10-2-15,-1 2 1 16,-2 11-1-16,-1-1-3 16,-3 10 2-16,4-4-1 15,-1 7 0-15,4-3 2 16,3-1 0-16,1 4-3 16,6-6 0-16,1-4 2 0,7-6 0 15,-4 0 1-15,7-9 0 16,-4 0 2-16,1-10 1 15,-1 0-1-15,-2-2 1 16,-1 2 0-16,-7 0 3 16,0 4-5-16,-4 6-3 15,1-1 1-15,-5 14 2 16,1-7-2-16,0 6 0 16,0 0-1-16,0 0 0 15,4 1-14-15,3-1-4 16,0 0-56-16,3-3-25 15,1 7-100 1</inkml:trace>
  <inkml:trace contextRef="#ctx0" brushRef="#br0" timeOffset="13807.675">26628 3983 248 0,'0'-6'93'0,"0"6"-72"0,0 0 18 0,0 0 5 0,-4 0-5 15,4 0 1-15,-3 0-7 16,3 0 0-16,0 0-19 15,0 0 7-15,0 0 3 0,0 0-10 16,-4 6-3-16,4 4 2 16,0 15 1-16,0-10-1 15,0 35 2-15,0-9-2 16,0 22 0-16,0-16-3 16,0 9-1-16,0-9-5 15,0 10-1-15,0-16 1 16,4 3 2-16,-4-10-3 15,3-6-2-15,1-3 2 0,-1-6 0 16,1-3-1-16,-1-4 1 16,1-2 0-16,-1-4 3 15,1 3-3-15,-1-9-2 16,1 0 0-16,-1 0-1 16,1 0 0-16,3 0 2 15,0 0-1-15,7-9-1 16,-3 9 1-16,6-9-1 15,-2-1 0-15,9-5 0 16,-6 2 0-16,7-6 0 16,-4 4 0-16,0-11 0 15,-3 4 0-15,-4-6 2 16,-4 6-1-16,-10-12-1 16,0 12 1-16,-10-16 1 0,-1 10-1 15,-10 0-1-15,7 6 3 16,-7 6 0-16,3-3-4 15,-3 13-1-15,3 3-2 16,1 6 3-16,-1 0-5 16,7 0 2-16,4-3 2 15,7 0 3-15,0 0 0 16,7-3-1-16,-3-3-2 16,10-10 1-16,-3 1 1 15,10-10 0-15,-4 3 0 16,4-7 2-16,-3 11-1 15,-7-11 2-15,-1 11 0 16,-10-14 1-16,0 4-2 0,-10 0-2 16,-1-1-2-16,-14 1 1 15,4 6 3-15,-18 4 1 16,8 8-4-16,-8 10 1 16,4 0-2-16,6 6-2 15,5-2-26-15,17 5-12 16,0 0-59-16,17-9-22 15,-3 10-55 1</inkml:trace>
  <inkml:trace contextRef="#ctx0" brushRef="#br0" timeOffset="21624.29">17547 3488 160 0,'4'-7'60'0,"-4"7"-47"0,0-9 10 16,0 9 1-16,0 0-10 16,0-3-3-16,0-3 0 15,0-1 3-15,0 1-8 16,-4 0 8-16,-3 3 3 0,0-7 4 15,-4 4 2 1,1 6-1-16,-4 6-2 0,0 4-6 0,0-4-4 16,-1 6-3-16,1 7-2 15,4 0-3-15,3 6-2 0,0 7 1 16,3-7 1-16,4 3-3 16,7-9 0-16,4-4 3 15,3-2 1-15,4-10 7 16,-1-6 4-16,4-3-1 15,0-1 0-15,1-8-3 16,-1-4 1-16,-4-3-2 16,1 0 0-16,-4-9-3 15,0-1-1-15,-10 1-3 16,-1 3 1-16,-6-10 0 16,-4 10 1-16,-11 9 0 31,1 16 0-31,-5-3-2 0,-6 12 1 15,-4 6-2-15,1 10-1 16,-1-3-2-16,7 9 1 16,4 1 1-16,3-1 0 15,8 13 0-15,6 3 2 16,8-4-1-16,6 4 2 16,8-12 0-16,7-11 1 15,3-11 4-15,0-10 5 16,0-13-3-16,4-5 0 15,-4-11-2-15,-3-2 2 16,-4-4-3-16,0 1-2 16,-7-10-2-16,-6-3 0 15,-5-6 0-15,-6 6 1 16,-8 3-2-16,-7 3-2 0,-13 10-2 16,-5 6 1-16,-3 25-1 15,1 6 0-15,-1 22 0 16,4 3 0-16,3 7 2 15,4 3 0-15,6 3-3 16,8 6 2-16,7 0-1 16,7-3 0-16,11-6 2 15,7-4 0-15,6-15 0 16,8-12 0-16,3-13 4 16,1-7 2-16,-5-9 0 15,1-2-1-15,-4-5-3 0,-7-8 1 16,-3-1 0-16,-7-5 3 15,-4-4-3-15,-7-3-2 16,-7 3 2-16,-7 0 0 16,-11 9-1-16,-7 7-2 15,-7 13 1-15,0 5 1 16,1 29-3-16,2 15-2 16,5 1-1-16,6 9 3 15,7 0-2-15,8 0-1 16,6-4 3-16,11 7 0 15,7-6-2-15,11-3 2 16,7-13-1-16,3-6 0 16,0-7 2-16,1-9 0 15,-1-6 2-15,-3-6 1 0,-8-4-1 16,-2-12 1-16,-5 0 0 16,1 0 1-16,-11-3-2 15,-4 0 1-15,-6 6 0 16,-8-3 1-16,-6 9-2 15,-8 0-2-15,-7 4 1 16,0 9-1-16,1 9-3 16,2 13 2-16,5-4-1 15,6 10 0-15,8 4 0 16,6 15-2-16,8-1 0 16,3 1 3-16,7-9 0 15,3-4 1-15,5-9-3 16,2-9 2-16,1-7-1 15,0-12 0-15,-1-4 4 0,1-9 1 16,-4-9-1-16,4-3 1 16,-11-7-2-16,-3 7-1 15,-4 0 3-15,-7-4 2 16,-4-3-2-16,-7 7 0 16,-6 0-1-16,-8 9 1 15,-3 0-2-15,0 22 2 16,-4 12-7-16,4 1-1 15,3 9 2-15,4 6 1 16,7 3-1-16,3 7 0 16,8 0-1-16,6 2 3 15,8-2 0-15,6-7 1 16,5-9-3-16,-1-9 2 0,3-7 1 16,-2-12 2-16,2-7 1 15,-3-9 3-15,-3-3-3 16,3-3-2-16,-10-3 0 15,-4-4 1-15,-4-2 1 16,-3 5 3-16,-7-2-3 16,-3 2 0-16,-11 7-3 15,-1 10-1-15,-2 8 1 16,-1 17 2-16,0 12-6 16,1 3 1-16,3 6 1 15,6 4 1-15,8 2-2 16,7 1 2-16,7-4-1 15,4-5 0-15,7-11 0 0,3-8-2 16,0-10 3-16,0-6 0 16,0-7 5-16,0-6 2 15,-3 0 0-15,-4 1 1 16,-3-7-6-16,-4-1-1 16,-7-2 2-16,-4 6 3 15,-3 0-2-15,-10 7 0 16,3-1-1-16,-4 13-2 15,0 6-2-15,1 13 1 16,2-4-4-16,5 7 1 16,3 6 0-16,3 0 2 15,4 7 1-15,4-10 1 16,6-1 0-16,1-2 2 0,3-9-1 16,4-1-1-16,-1-12-2 15,1-6-1-15,-4-7 4 16,4 0 3-16,-8-6-1 15,-3-3 0-15,-3 0 1 16,-4-6 0-16,-4 6 0 16,-3 3 0-16,-3-7-2 15,-11 14 1-15,-1 9-4 16,-2 12-2-16,-1 0 2 16,0 10 0-16,4 9-2 15,4 3 0-15,2 0 4 16,8 10 1-16,7-4-5 15,7 1-2-15,4-7-1 16,3-6 4-16,4-6 1 0,3-10 1 16,0-6 0-16,4-9 0 15,-4-7 0-15,-3-3 2 16,-1-9 1-16,-3 3 3 16,-7-3-3-16,-3-7-2 15,-4-3 0-15,-7 4 1 16,-7-4-1-16,-11 4-1 15,-3 2 1-15,-7 14-1 16,-1 11 0-16,-34 42 1 16,42-13-4-1,3 9 2-15,11 7 0 16,7-4-2-16,7-2 0 16,10 5 2-16,8-2 0 15,3-10 1-15,4-6 0 0,3-4-3 16,0-15 2-16,0 0 1 15,-3-9 0-15,-4-7 0 16,-3-3 0-16,-4 1 2 16,-3-4 1-16,-4-3 1 15,-7 3 0-15,-4-7-2 16,-6 1-2-16,-8-3-2 16,-7 6 1-16,-7 3 3 15,-3 12 1-15,0 17-4 16,3 8 1-16,4 1-2 15,7 12-2-15,7 0 0 16,7 1 3-16,10 2 0 0,8 4 1 16,6-10-3-16,8-7 0 15,10 1 2-15,1-3 0 16,-1-13-2-16,-3-12 2 16,-4-1 3-16,-3-9 1 15,-8 4-1-15,1-4 1 16,-8-9-2-16,-6 3 2 15,-4-7-2-15,-7 4 2 16,-4 0-2-16,-10 6 2 16,4 9-4-16,-5 7 0 0,1 16 1 15,0 5 2-15,0 13-3 16,7 7-2-16,3 6-1 16,11 6 3-16,4 3 0 15,6-13 1-15,8-5-3 16,0-10 2-16,3-10-1 15,0-12 0-15,0-9 2 16,-3-7 2-16,3-3-1 16,-11 1 2-16,1 2-2 15,-4 0 2-15,-3 7-26 16,-4-1-10-16,-4 10-56 16,4-6-25-16,0 6-57 15</inkml:trace>
  <inkml:trace contextRef="#ctx0" brushRef="#br0" timeOffset="22436.728">18112 2751 204 0,'3'-3'77'0,"-3"3"-60"0,0 0 19 0,0 0 5 16,0 0-6-16,-3 0 0 15,3-3-7-15,-4-4 0 16,4 4-16-16,0-6 9 0,-3-1 2 16,-1-5 0-16,1 5-2 15,-1-2-3-15,0-4 1 16,-3 7-4-16,0-7-1 16,-3 3-4-16,-4 4 1 15,0 3-2-15,-4-4 2 16,-3 10-2-16,0 0 0 15,-1 4-5-15,-2 8-1 16,-1 7 1-16,0 12 2 16,-3 13-3-16,3 13 0 15,4-10-3-15,4 3-1 16,-1 3 5-16,4 7 5 0,3 2-1 16,8 1 3-16,6-3-2 15,11-13 2-15,11-10 0 16,10-9 3-16,11-21-5 15,4-10-1-15,-1-10 0 16,4-15 2-16,3-3-5 16,4-4-3-16,0 1 1 15,-3-1 0-15,-4 4-1 16,-7 2-2-16,-11 8 1 16,-7-1 1-16,-7 9 1 15,-7 7 1-15,-3 6-2 16,-8 9-2-16,-3 1-30 15,-3-4-13-15,-1 3-51 16,1-2-22-16,-4-4-80 16</inkml:trace>
  <inkml:trace contextRef="#ctx0" brushRef="#br0" timeOffset="28251.654">23798 15484 188 0,'0'-9'71'0,"0"9"-55"0,0-3 9 0,0 3 1 16,-3 0-9-1,-1 0 1-15,1-7-7 0,-1 7 1 16,1-3-7-16,-1 0-1 0,1 0 2 15,3 3 8-15,0 0 5 16,0 0-9-16,-4 6-3 16,4-3-5-16,0 7 1 15,0-4-2-15,0 3-1 16,0 1 3-16,4 2 0 16,-1-2-4-16,4 2-1 15,-3-2 1-15,3-1 0 16,0-3-2-16,4 1 2 0,-4-4 3 15,3-3 3-15,1 0 2 16,3-7 1-16,-4 1-2 16,1-9 1-16,0 2-2 15,-4-15 2 1,0 3 0-16,-4-13 1 0,-3 4 2 16,-3-1 4-16,-1 7-6 15,-6 3-2-15,3 3 1 16,-8 3 0-16,1 3-1 15,-7 10 1-15,4-3-4 16,-5 18 0-16,5-3-1 16,3 19-2-16,-1-3-2 15,8 13 1-15,0-7 1 16,11 10 0-16,-1-4 0 0,8 10 2 16,0-9-1-16,3 5-1 15,0-8-2-15,0-4-1 16,0-9 2-16,4-10 0 15,-4-3 1-15,3-15 0 16,-2 3 4-16,2-13 2 16,-3 6 2-16,-3-12 0 15,-1 3 4-15,-10-22 3 16,0 4-6-16,-7-10-3 16,0 3-1-16,-10 9-1 15,3 3 0-15,-15 7 0 16,5 3-2-16,-12 16 1 15,5-1-4-15,-5 20-2 0,8-1-1 16,7 29 3-16,3-7 0 16,8 16 3-16,3-9-1 15,10 18 2-15,1-15-4 16,10 12-2-16,-4-12-1 16,8-10 0-16,-4-6 0 15,7-18 3-15,-3-1 2 16,3-19 2-16,-3 4-4 15,-1-16-1-15,-2 3 5 16,-5-22 3-16,-3 6-1 16,-7-21 2-16,0 9-4 15,-10 0-2-15,3 9 4 0,-22 6 1 16,5 7-5-16,-22 9 0 16,11 0-1-16,-8 26 0 15,8-4 0-15,7 31 0 16,3-5-3-16,11 14 0 15,3-5 2-15,18 19 0 16,0-10 1-16,22 9 0 16,-5-9-3-16,15-6 2 15,11-4 1-15,-15-18 0 16,-7-3-3-16,11-19 2 16,10-10-1-16,-10-2 0 15,-7-4 4-15,-18 0 1 16,-4 0 1-16,-10-3 2 15,-7-19-1-15,-3 7 0 16,-1 12-3-16,-13-6 1 0,2 0-2 16,-20 6-1-16,7 3 1 15,-8 13 1-15,8 6-3 16,7 18 0-16,3-2-1 16,15 22 0-16,-1-13 2 15,18 31 2-15,-3-15-3 16,13 15 0-16,12 10-1 15,2-16 0-15,1-15 0 16,0-13 0-16,-4-16 0 16,0-12 0-16,0-16 0 15,-3-6 0-15,-7-10 2 16,-4-3 2-16,-11-3 3 0,-3-9 4 16,-7-3-4-16,0 18-1 15,0 7 2-15,-7-4 1 16,4 10-3-16,-15 9-3 15,7 1 0-15,-14 15 1 16,4 0-3-16,4 19 0 16,2-1-1-16,8 17 0 15,4-10 2-15,13 19 0 16,1-7-3-16,10 17 0 16,11 18 2-16,-1-16 2 15,4-12-5-15,1-12 1 16,-1-17 1-16,0-15 1 15,4-12 1-15,-4-13 0 0,-10-7 0 16,-8-2 0-16,-10-4 0 16,-10-3 2-16,-8-6 1 15,-7-3 1-15,-3-6-2 16,0 18-2-16,7 0 1 16,-32-2-1-16,11 8 0 15,-8 10 2-15,8 4-1 16,7 24 2-16,6-3-4 15,12 28-2-15,3-2 2 16,14 8 0-16,0-5 1 0,17 8 0 16,15 10-3-16,3-9 2 15,1-9-1-15,-1-10 0 16,0-13 2-16,-10-3 0 16,-4-3-3-16,4-12 0 15,3 0 4-15,-7-10 1 16,-10 0 2-16,-11-12 0 15,-7-7-5-15,-4 7 1 16,0 5 0-16,-17-14 2 16,7 8 1-16,-25-2 1 15,7 12-5-15,-3 13 1 16,7-1 0-16,6 29 2 16,1 19-3-16,14-7-2 0,4-6-1 15,13 19 3-15,1-10 0 16,17 20 3-16,14 12-1 15,4-4-1-15,0-18-2 16,-1-16-1-16,-2-9 2 16,3-13 0-16,-1-21-2 15,-2-4 2-15,-8-3 1 16,-3-9 2-16,-18-4-1 16,-11 7-1-16,1 0 1 15,-19-13 1-15,8 6-1 16,-17-8 2-16,6 8 0 15,-25 4 1-15,12 3-2 16,-8 28-2-16,11-4-2 0,6 26 1 16,5-6-1-16,9 18 0 15,1-5 2-15,18 21 0 16,-4-9 0-16,21 21 0 16,11 14 0-16,0-17 0 15,3-12-3-15,0-15 0 16,0-14-1-16,1-18 3 15,2-18-2-15,1-14 1 16,0-5 2-16,-18 5 0 16,-3 7 0-16,-11-9 2 15,-11-20 1-15,-10-2 3 16,-7-1-3-16,-4 17-2 16,8 11 0-16,-22-8 1 15,7 6-1-15,-21 18 2 0,11-3-4 16,0 32 0-16,6-7-1 15,15 23 0-15,4-4 2 16,17 19 0-16,14 22-3 16,10-3 2-16,5-3 1 15,2-16 0-15,5-4-3 16,-1-11 2-16,0-10-1 16,4-13 0-16,0-12 2 15,-7-10 0-15,-11 4 0 16,0-19 0-16,-3-16 2 15,-15 3 1-15,-10-6-4 16,-7-3 1-16,-7-3 0 16,0 12 2-16,-1 13 1 0,-9-4 1 15,2 4-2-15,-9 16 1 16,-8 8-4-16,7 14-2 16,11 12 2-16,10 0 0 15,8 6 1-15,10 3 0 16,10 4-3-16,11 2 2 15,4-2-1-15,3 3 0 16,0-16 0-16,4-10 0 16,7-12 2-16,-7-6 2 15,-8 0-3-15,8-13 0 16,-4-13 1-16,-10 1 0 16,-14-16 0-16,-12 0 2 15,5 9-1-15,-18-18 2 0,3 12 0 16,-17 0 1-16,10 10-2 15,-10 8 1-15,7 5-4 16,-1 14-2-16,5 7 2 16,6 32 0-16,8 18-2 15,6-16 2-15,4 1 1 16,11 12 0-16,6 6-3 16,4-3 2-16,1-15 1 15,-5-16 0-15,-3-7 0 16,7-6 0-16,11-12 0 15,-14-3 0-15,0 6 0 16,-11-16 0-16,-7-16 0 16,-7 1 2-16,-4 6-1 0,-7-13-1 15,4 3 1-15,-11 4 1 16,4 5 1-16,-3 17 1 16,2 3-5-16,8 24-1 15,0 17 1-15,7 2 0 16,7 1-2-16,4 2 0 15,3-5 2-15,3-4 0 16,1-6 1-16,3-4 2 16,0-5-3-16,4-4 0 15,-1-2-39-15,1-7-18 16,0-3-109 0,3-4-64-16,4-5 104 15</inkml:trace>
  <inkml:trace contextRef="#ctx0" brushRef="#br0" timeOffset="29236.257">24035 14584 272 0,'-11'-6'104'0,"11"6"-81"0,-7 0 12 16,7 0-2-16,0 0-5 15,0 0 3-15,0 0-11 16,0 0-4-16,0 6-9 16,0-3 6-16,7 16 6 0,0-6-4 15,11 24 2-15,-4-2-8 16,11 18-3-16,-4-9 1 15,7 6 2-15,-7-9-6 16,4 3-2-16,-7-7-1 16,-1 1 0-16,-3-7 0 15,0-5 2-15,-3-5 1 16,0-2 1-16,-4-6-2 16,0 6-2-16,0-7 1 0,0 1-1 15,-4-4 0-15,1 1 0 16,-1-4 2-16,1 0 1 15,-1 0 5-15,-3-2 5 16,0-1-5-16,4 0 0 16,-4 0-6-16,4-3-2 15,-4 0-2-15,3 3 0 16,-3-3 2-16,4 0 2 16,-1 0 1-16,1 0 1 15,-1 0 0-15,4 0 2 16,-3 0-1-16,6-6 0 15,-3 0-3-15,7-10-2 0,1 3 1 16,6-9 1-16,-4 4 3 16,1-17 4-16,-4 13-4 15,-10-28-1-15,-1 6 0 16,-13-9 2-16,3 6-3 16,-15-7 0-16,5 10-1 15,-22 1 1-15,7 5-2 16,-31 3 2-16,10 10-2 15,-4 10 2-15,11 2-4 16,4 13-2-16,7 0-1 16,3 10 0-16,7-4-33 15,4 0-15-15,4 0-37 16,6-9-17-16,0 0-62 16</inkml:trace>
  <inkml:trace contextRef="#ctx0" brushRef="#br0" timeOffset="36793.655">16267 14145 160 0,'0'0'63'0,"-4"0"-49"0,1-6 0 16,-1 3 0-16,-3-3-1 16,0-4 4-16,3 1-7 15,1-1-1-15,-4 1-5 16,0 3 8-16,3-4 5 0,-3 7 2 15,4-3 1-15,-4 6-5 16,0 0 1-16,3 0-3 0,0 6 0 16,4-6-5-16,-3 3 0 15,3 7-3-15,3 2 0 0,5 4-3 16,-1 3-2 0,3 3-2-16,1 3 1 0,3-3-1 15,0 3 0-15,0-6 2 16,0-7 2-16,0-2-1 15,0-10-1-15,1-7 1 16,2-5 1-16,-3-4 1 16,4-6 1-16,-4 0 0 15,-3-3 0-15,-8 0-2 16,-6-3 1-16,-8-7 0 16,-7 4 1-16,-6-4-2 15,3 4 1-15,-1 3 0 0,5 9 1 16,-4 10 2-16,3 5 1 15,0 14-3-15,4 2-1 16,4 14-1-16,-1-1-2 16,7 3 1-16,4 0 1 15,4 0-3-15,0 4 0 16,3-4 1-16,0-3 0 16,3-6-3-16,1-7 2 15,-1-2-1-15,4-10 0 16,1 0 2-16,-1-10 0 15,0 1 2-15,0-7 3 16,-3-3 2-16,-4-6 3 0,-4-3-5 16,-3-10-1-16,-3 1-2 15,-8-1-2-15,0 4 3 16,-3 5 0-16,0 14-1 16,0 5-2-16,0 14 1 15,-4 8 1-15,1 10-3 16,3 3 0-16,-1 3 1 15,5 4 0-15,6-1 0 16,4 7 2-16,4 9-3 16,3 0-2-16,4 0 2 15,6 0 0-15,4-6 1 16,4-10 0-16,3-3-3 16,4-9 2-16,0-10 1 0,-1-9 0 15,-2-6 2-15,-8-6 3 16,-3-10 2-16,-8-7 1 15,-6-5-2-15,-8 6-1 16,-10-7-1-16,-7 1 0 16,-7-1-2-16,-4 7 1 15,-7 3-2-15,0 6-1 16,0 7 1-16,-3 5-1 16,3 14 0-16,4 2 0 15,7 7 0-15,7 9 2 16,10 12-3-16,8 10 0 15,6 4 1-15,8-1 0 16,6-6-3-16,4-10 2 16,1-6 1-16,2-9 0 0,5-9-3 15,2-10 2-15,5-4 5 16,-1-14 5-16,-3-8-5 16,-1-5 0-16,-10-6 2 15,-6-1 1-15,-12 0-1 16,-10 1-1-16,-11-4-1 15,-10 10 0-15,4-1-5 16,-5 7 1-16,-2 6 0 16,-1 10 0-16,-3 6 2 15,3 6 1-15,4 13-4 16,6 2 1-16,5-2-2 16,13 19 0-16,8 5 2 15,3 10 2-15,7-3-6 0,4-9 1 16,3 3 1-16,3-13 3 15,5-6-2-15,2-6 0 16,5-16 1-16,2-7 0 16,-2-15 0-16,-1-12 2 15,-10-4 1-15,-8-2 3 16,-10-1-1-16,-10 0 0 16,-11-6-3-16,-11-3-2 15,-3-7 3-15,-7 14 0 16,3 2-1-16,-7 6-2 15,-7 10 1-15,-3 16 1 16,3 18-1-16,11 16-1 16,10 7-2-16,11 5-1 15,10 4 2-15,11 19 2 0,7 2-2 16,8 1 0-16,6-7-1 16,4-8 0-16,3-11 2 15,4-6 0-15,7-12 0 16,-1-9 0-16,1-10-3 15,0-13 2-15,-7-9 1 16,-7-6 2-16,-11-6 1 16,-7-4 3-16,-14 0-1 15,-11 1 0-15,-10-4-3 16,-11 3 1-16,-6-3-2 16,-5 4-1-16,-6 9 3 15,3 9 0-15,-3 13-1 0,6 12 1 16,12 10-4-16,9 5-2 15,15 20-1-15,11 13 3 16,3 5 0-16,7 7 1 16,7-10 0-16,4-5 2 15,3-11-3-15,4-5-2 16,7-10 2-16,0-13 0 16,6-8-2-16,-6-11 0 15,-4-15 2-15,-6-15 0 16,-8-1 5-16,-7-6 2 15,-11-3 0-15,-13 0 1 16,-11 0-4-16,-15 3-2 16,-2 0 0-16,-5 4 1 15,-3 5-1-15,1 13 2 0,-5 10-2 16,1 12-1-16,6 9 1 16,15 10-1-16,14 6-3 15,11 22 2-15,10 9 1 16,7 7 0-16,3-3 0 15,5-10 0-15,2-9-3 16,5-7 0-16,2-9-1 16,8-9 0-16,0-13 3 15,3-12 2-15,1-13 0 16,-8-10-1-16,-7-2 3 16,-10-4 2-16,-11-3 0 15,-7 1 2-15,-14-4-6 0,-11 3-1 16,-7-6 0-16,-3 0 2 15,-7 6-1-15,-1 7 2 16,1 12-2-16,0 12 2 16,6 17-4-16,8 11-2 15,14 7 2-15,7 10 0 16,10 6 1-16,12 18 0 16,2-2 0-16,8 5 0 15,3-8 0-15,7-7 0 16,4-10-3-16,4-12 0 15,2-9 2-15,-6-10 0 16,-4-12 1-16,-3-10 0 16,-7-12-3-16,-7-9 2 15,-11-7 3-15,-11 6 1 0,-10-3-1 16,-11 4 1-16,-6-1 0 16,-8 0 1-16,-4-2-5 15,-2 11 1-15,2 14 0 16,8 9 2-16,3 9-1 15,11 6-1-15,7 10-2 16,10 12-1-16,8 7 2 16,6 9 2-16,5 3-2 15,2-3-2-15,8-9 2 16,7-4 2-16,3-12-2 16,0-12 0-16,4-10-1 15,-4-13 0-15,-3-12 0 16,-7-3-2-16,-4-1 5 0,-11-2 1 15,-6-3 0-15,-11-1 1 16,-11-2-2-16,-6-7 2 16,-8 0-2-16,-3 6 2 15,-1 7-2-15,-2 9-1 16,2 9 1-16,4 20-1 16,8 5 0-16,6 10 0 31,8 6 0-31,6 7 2 15,4 2-3-15,7 7 0 16,4 3 1-16,3 0 0 0,7-3 0 16,4-9 0-16,-1-7-3 15,5-12 0-15,2-10-1 16,-2-16 3-16,-1-11 0 16,-4-8 1-16,-2 1 0 15,-8-6 0-15,-7-1 0 16,-11-3 2-16,-6-2-1 15,-11-7 2-15,-8 6-2 16,-2 3 2-16,-5 10 0 16,8 9 1-16,0 19-2 15,0 7 1-15,6 8-4 16,8 7 0-16,4 10 1 16,6 5 0-16,4 4 0 0,4 3 0 15,6 0-3-15,4-4 0 16,8-5-1-16,2-13 3 15,1-3-2-15,3-13-1 16,4-12 3-16,-4-7 0 16,-3-6 1-16,-4-3 0 15,-3-3 4-15,-11-3 2 16,-7 6-2-16,-11-6-3 16,-6 0 4-16,-8 3 1 15,-3 3-2-15,-4 3-3 16,-3 6-3-16,6 7 1 15,5 12 3-15,2 4 3 16,8 9-4-16,7 9-3 0,4 6 1 16,6 4 2-16,4 6-5 15,7-7 1-15,4-2-1 16,3-10 2-16,4-12-1 16,0-13 1-16,3-10 2 15,-3-9 0-15,-8 0 4 16,-3-6 5-16,-7 0-1 15,-7-3 1-15,-7 0-5 16,-7 6-1-16,-3 0 1 16,-5 3 0-16,-2 7-2 15,3 5 1-15,3 7-2 16,4 7 2-16,3 5-4 16,8 7-2-16,3 6 2 0,3 0 0 15,8-3-2-15,-1 0 2 16,5-6-1-16,2-7-2 15,4-9 0-15,-7-6 3 16,-3-4 0-16,0-2 3 16,-4-1-1-16,-4-2-1 15,-3 5 1-15,0 1 1 16,-3-1 1-16,-1 4 3 16,1 3-3-16,-1 0-2 15,-3 0-14-15,0 0-6 16,0-4-50-16,3 1-20 15,4-3-97 1</inkml:trace>
  <inkml:trace contextRef="#ctx0" brushRef="#br0" timeOffset="37966.08">16552 13255 204 0,'0'-10'77'0,"0"7"-60"0,0 0 24 0,0 3 8 0,0 0 4 15,0 0 2-15,0 0-12 16,0 0-4-16,-3 3-22 16,-1 0 1-16,4 4 0 0,0 5-4 15,4 7 0-15,3 9-8 16,3 10-2-16,5 6-2 15,-1 0 1-15,3 3 0 16,1-3 1-16,0 3-2 16,-4 3 1-16,0-6 2 15,0-4 4-15,-3-2-4 16,-1-3-1-16,1-10-4 16,-4 3-1-16,0-9 1 15,0-4 0-15,0-2 4 16,0-7 5-16,0-3-1 15,0-3 3-15,0-6 0 0,4-7 1 16,3-2-4-16,7-7 0 16,4 0-5-16,3-3 0 15,0 6 1-15,4 0 0 16,-4 4-2-16,0-1-2 16,-7 3 1-16,-3 4 1 15,-4-1-1-15,0 4-1 16,-3 3 1-16,-4-3 1 15,-3 6-1-15,-1-3 2 16,1 3-4-16,-1-7 0 16,-3 7-39-16,0 0-15 15,0 0-30-15,-3 0-12 0,-8 0-74 16</inkml:trace>
  <inkml:trace contextRef="#ctx0" brushRef="#br0" timeOffset="38419.07">16683 13615 216 0,'-7'-3'82'0,"3"3"-64"0,1-6 26 0,3 6 7 16,0-3-2-16,0 3 1 16,0-3-6-16,0 0-3 15,0-1-22-15,0 1 2 0,3-3 0 16,1-3-3-16,-1-1 2 16,4 1-5-16,4-10-1 15,3 3-4-15,4-6 1 16,3-3-4-16,7 0 1 15,4-3-5-15,0 9 0 16,-4 0-1-16,-3 7 1 16,-1 2 0-16,-6 4 1 15,0 3 0-15,-4 0 0 16,-4 0-2-16,-3 3 1 0,0 0-4 16,-3-3 0-16,-4-1-8 15,0 1-2-15,-4-3-27 16,-3 0-13-16,0-4-22 15,0 10-7-15,-3-9-85 16</inkml:trace>
  <inkml:trace contextRef="#ctx0" brushRef="#br0" timeOffset="38841.017">16602 13195 240 0,'-4'6'90'0,"1"-2"-70"0,-1 2 17 0,4-6 4 16,0 0-2-16,0 0 4 15,-7 0-7-15,4 0-1 16,-1-3-20-16,1 0 6 0,3-4 3 15,3 4-4-15,1-3-1 16,6 3 0-16,4-3 2 16,0 6-2-16,0-10-2 15,4 10-1-15,0-9 0 16,3 6-6-16,4-7-2 0,-1 1-4 16,5-1-1-16,2 1-1 15,1 0 1-15,0-1-2 16,-4 4-1-16,-3 0 3 15,-8 2 0-15,-3 1-4 16,-3 0 1-16,-7 0-40 16,-1 0-18-16,-3-3-21 15,0 3-7-15</inkml:trace>
  <inkml:trace contextRef="#ctx0" brushRef="#br0" timeOffset="45033.821">26303 926 132 0,'0'-9'52'0,"0"9"-41"0,-3 0 15 0,3 0 4 16,0 0-9-16,0 0-1 16,-4 6-4-16,4-6 3 15,-3 3-11-15,-1-3 4 0,0 6 2 16,1 1-1-16,3-7 2 15,0 0-8-15,0 0-2 16,0 0-1-16,0 0 2 16,0 0-1-16,0 0 2 15,0 0-2-15,0 0 0 16,0 0 1-16,0-7 1 16,0 7-1-16,0-6 1 0,0 6 0 15,0-3 3-15,0-3-3 16,-4 2 1-16,4-2-3 15,-3 3 2 1,-1-6-2-16,1 2 0 0,-1 4-1 16,1 3 0-16,-1-6 0 15,4 6 0-15,0 0-5 16,-3 9 1-16,-1-2 0 16,1 5 0-16,-1-2-3 15,1 12 2-15,-1-13 1 0,1 7 2 16,3-4-3-16,0 4 0 15,0-10 1-15,3 4 0 16,-3-4 0-16,4 0 0 16,-1-3 0-16,1-3 2 15,-1 0-3-15,1 0 0 16,-1 0 1-16,4 0 0 16,-3-3 0-16,3-9 2 15,-4 2-3-15,4-12 0 16,1 3 1-16,-5-6 2 15,1 6-1-15,-4-9 2 16,0 13-2-16,-7-4-1 0,3 0 1 16,-3 13 1-16,0-4-1 15,-4 4 2 1,4 3-2-16,-3 12 2 0,3-6-4 16,0 19 0-16,0-9 1 15,-1 12 0-15,5 0 0 16,3-3 0-16,0 0 0 15,3-6 0-15,-3 2-3 16,8-8 2-16,-1-1 1 16,3-2 2-16,1-1-1 15,3-6 2-15,0 0 0 16,4-6 3-16,-4-4-3 0,0-12 0 16,-4 3-3-16,1-15-1 15,-4 6 1-15,-7-7 0 16,0 7 0-16,-11 3 2 15,4 0 1-15,-7-3 1 16,0 12 0-16,-7 6 0 16,3 1 0-16,-3 9 0 15,4 0-2-15,-5 19-2 16,5-3 1-16,3 18 1 16,0-6-3-16,6 7 0 15,1-10 1-15,11 3 0 16,-1-9 0-16,12-3 0 15,-5-1 2-15,8-5 1 16,-1-1 1-16,8-9 0 16,-4 0-2-16,8-19 1 0,-8 7-2 15,3-17 2-15,-2 1-2 16,-5-6-1-16,-3 9 3 16,-10-10 0-16,-4 7-1 15,-11 6 1-15,1 0-2 16,-11 6-1-16,3-2 1 15,-7 11-1-15,4 4 0 16,-7 13 2-16,7-7-1 16,-4 28-1-16,4-3 1 15,7 16-1-15,0-6-3 16,10 3 2-16,0-7 1 16,8 1 0-16,0-7 0 15,10-3 0-15,-4-9 2 0,8-4 1 16,0-3 1-16,3-9 0 15,-4 0-2-15,8-15 1 16,-4 9-2-16,0-20 2 16,-3-2-4-16,-7-9 0 15,-4 5 3-15,-11-2 3 16,1 9-4-16,-12-4-3 16,1 4 1-16,-7 7 0 15,4 11 1-15,-12 14 2 16,8-7-3-16,-7 43 0 15,7-14 1-15,0 8 0 16,3-2 0-16,11 6 0 16,0-13-3-16,10 3 2 15,1-6 1-15,10-6 0 0,-3 0 0 16,6-10 0-16,1-6 0 16,7-3 2-16,-8 0-1 15,11-12 2-15,-6 2 0 16,2-18 1-16,-3 6-2 15,-3-15 1-15,-4-1 0 16,-14 7 1-16,0-1-5 16,-10 4 1-16,-1 3 0 15,-7 6 0-15,1 0 0 16,-8 19 2-16,4-9-1 16,-4 28 2-16,4-4-4 15,3 20 0-15,4-7 1 0,7 7 0 16,0-7 0-16,11 3 0 15,-1-3-5-15,8-2 1 16,10-5 4-16,-3-8 2 16,-4 6 0-16,7-19 1 15,-3 9-2-15,6-18 2 16,8-10 0-16,-14 0 3 16,-4 7-3-16,-4-26-2 15,1 7 0-15,-11-7 1 16,0 4-1-16,-14-7-1 15,0 9 1-15,-7 7 1 16,3 0-1-16,-10 16-1 16,6 3-2-16,-6 28 1 0,7-13-1 15,-4 35 0-15,4-10 0 16,11 10 0-16,-1-12 2 16,11 2 0-16,0-3 0 15,11-5 2-15,6-1-1 16,4-7-1-16,4 1-2 15,3-19 1-15,1 0 1 16,-8-9 0-16,-4-1 2 16,5-8 1-16,-5-1 1 15,-6-19 0-15,-1 10-2 16,-13-13-2-16,-1 10 1 16,-13-4-1-16,3 10 0 15,-11-9 2-15,7 15-1 0,-10 10 2 16,3-7-4-16,-3 25-2 15,7-2-1-15,0 27 3 16,3-6-2-16,8 16 1 16,2-9 2-16,8-4 0 15,0 0-3-15,15-2 0 16,-5-4-1-16,11-7 3 16,-3-5 0-16,7 6 3 15,-4-10-1-15,11-9-1 16,-8 3 3-16,5-15 0 15,-5 12 1-15,-3-28 0 16,-3 6-2-16,-11-16-2 16,-3 7-2-16,-15-7 1 15,4 10 3-15,-14-7 3 0,3 4-4 16,-10 9-3-16,7 6 1 16,-4 7 0-16,4 9 1 15,-4 25 0-15,4-6 0 16,3 18 0-16,4-5-3 15,11 9 0-15,-1-10 2 16,11 3 0-16,-3-5-2 16,10-7 2-16,-3 6 1 15,10-16 2-15,-4 1-1 16,12-10-1-16,-8 3 1 16,3-15-1-16,-2 3 2 15,-5-13 1-15,-3-3-1 16,-10-16 1-16,-1 10-2 15,-13-19 2-15,-1 19-2 0,-6 0 2 16,2 2-2-16,-6 23-1 16,4-6-2-16,-5 21 1 15,5-2 1-15,3 12 0 16,0-10-3-16,3 7 2 16,4-3-1-16,3 0 0 15,4-4-49-15,4 1-20 16,0-4-106-1</inkml:trace>
  <inkml:trace contextRef="#ctx0" brushRef="#br0" timeOffset="46104.905">26614 1208 260 0,'3'-15'99'0,"-3"15"-77"0,4-16 13 0,-4 16 1 15,0 0-2-15,0 0 5 16,0 9-11-16,0-2-4 16,-4 11-14-16,1 1 0 0,3 22 3 15,0-10-5-15,0 19 0 16,0-9-2-16,0 13 1 16,0-17-4-16,3 20-2 15,1-10 0-15,-1 6-1 16,1-9 0-16,-1-3 2 0,1-13-3 15,-1-3 0-15,1-9-1 16,-1-7-2-16,1-9-30 16,-1-9-15-16,1 5-55 15,-1-8-21-15,1-4 2 16</inkml:trace>
  <inkml:trace contextRef="#ctx0" brushRef="#br0" timeOffset="46495.446">26642 1130 260 0,'-7'-6'99'0,"7"6"-77"0,-7 0 11 0,7 0 0 16,-7 6-9-16,3-6-2 15,-3 3-6-15,4 3-2 16,-1-3-8-16,0 4 5 0,1 2 2 16,-1-9 2-16,8 0 1 15,-1 6-2-15,8-12 1 16,0 6 1-16,10-9-1 16,-4 9-3-16,8-16 0 15,-4 3-5-15,11 1 1 16,-7 2-5-16,3 1-2 15,-3 6 0-15,-1-3 1 16,-6-1 1-16,0 4 1 0,-4 3-5 16,-4 0-1-16,-3 0-30 15,0 0-12-15,-3 0-28 16,-1 0-10-16,1 0-66 16</inkml:trace>
  <inkml:trace contextRef="#ctx0" brushRef="#br0" timeOffset="46807.72">26638 1581 244 0,'-10'13'93'0,"10"-13"-72"0,-4 0 14 0,4 0 2 16,0 0 3-16,0 0 3 15,4 0-10-15,-1-6-3 16,4-1-17-16,0-2 3 0,7 6 4 16,-3-7-7-16,7 4 0 15,-4 3-7-15,10-6-2 16,-2 2-2-16,13 7-2 16,-7 0 3-16,7-6 0 15,-6 3-4-15,-1 3 1 16,-7-6-31-16,-3-4-12 15,-1 7-132 1</inkml:trace>
  <inkml:trace contextRef="#ctx0" brushRef="#br0" timeOffset="52212.423">28808 3434 176 0,'-4'7'68'0,"4"-7"-52"0,-3 3 3 16,3-3-1-16,-4 3-5 15,4-3 0-15,0 6 1 0,0-3 2 16,0 4-9-16,0-7 2 0,0 9 4 16,0-3-5-16,0-3 0 15,0 7-4-15,4-1-3 16,-1 1 0-16,1-10-1 16,-1 9 0-16,4-9 0 15,-3 0 4-15,3-9 5 16,0 9 1-16,0-10 2 15,0 1-2-15,-3-4-1 16,-1-2-1-16,-6 2 0 16,-1 4 2-16,-6-13 1 15,3 9-1-15,-8-2 1 16,5-1-2-16,-4 6 0 16,3 7-3-16,-3 6 1 0,3-3-4 15,-3 10 0-15,4 2-3 16,-1 7-1-16,4-3 1 15,0 9 0-15,4-9-3 16,3 12 2-16,0-9 1 16,7 3 0-16,0 0 0 15,10-13 2-15,-3 4-1 16,8-7-1-16,-5 0 1 16,4-9-1-16,-3 0 2 15,0-7 1-15,-4 4 1 16,-4-6 2-16,-3-7-5 15,-7-6-3-15,0 6 3 0,-7-9 3 16,0 6-1-16,-10-16 0 16,3 10 1-16,-8 6 0 15,5-3 2-15,-4 19 3 16,3 2-4-16,-3 23-3 16,3-3-1-16,-3 18-1 15,3-12-3-15,1 19 2 16,3-10 1-16,7 10 0 15,-1-9-3-15,8-1 2 16,0-3 1-16,11-9 0 16,0-3 0-16,10-13 2 0,-4 0 1 15,15-13 1-15,-7 7 0 16,7-15 0-16,-8 2-2 16,-3-3-2-16,-3 0 1 15,-7-6 1-15,-4 3-1 16,-11-9 2-16,1 12-2 15,-15-9 2-15,4 0-4 16,-7 9 0-16,3-3-1 16,-3 12 0-16,3 10 0 15,1 10 0-15,3 6 2 16,-1 9 0-16,5 0 0 16,6 6 2-16,1-3-3 15,6 4 0-15,-3-1 1 0,14-12 0 16,-3-4 0-16,14-5 2 15,-4-1-1-15,7-9 2 16,-3-3 0-16,3-13 3 16,-3 10-1-16,-1-16 2 15,-6 7-4-15,-4-20-2 16,0 4 2-16,-14-13 0 16,0 3-4-16,-17-6 1 15,3 13 0-15,-15 5 2 16,5 10 1-16,-8 19 3 15,7 4-5-15,-7 27-1 16,8-12-2-16,-1 18 0 16,4-5 2-16,7 12 0 15,0-13-3-15,10 7 2 0,1-7 1 16,13-9 0-16,-3-3 0 16,21-10 2-16,15-3-3 15,3-6 0-15,-4-6 3 16,-10 0 3-16,-8 0-2 15,1-10 0-15,-4 7-1 16,-7-13 1-16,-3 9-2 16,-15-15-1-16,1 9 1 15,-18 0 1-15,3 0-1 16,-17-6 2-16,7 7-4 16,-4 14 0-16,4-2-1 15,-4 22 0-15,7-4 2 0,1 20 0 16,2-14-3-16,8 14 2 15,0-1 1-15,11 4 2 16,-1-7-3-16,11 0 0 16,0 0-1-16,14-12 0 15,15-3 6-15,6-10 2 16,0-10-2-16,-3-5-3 16,-4-7 0-16,-3-9 1 15,-7 3-1-15,-11 6 2 16,-3-3 0-16,-11-9 1 15,0 9-2-15,-18-13-2 16,-17-12 1-16,3 16-1 16,7 12 0-16,-7 16 2 0,8-7-1 15,-4 23 2-15,3 3-4 16,0 12-2-16,4-6 2 16,7 15 0-16,0-8 1 15,10 8 0-15,1-5-3 16,13-1 2-16,-3-6 1 15,22-6 2-15,13-7-1 16,4-8-1-16,0-11 1 16,-4-2-1-16,-7-7 2 15,-3-3 3-15,-7-6-4 16,-11 0-3-16,-7 0 3 16,-18 3 3-16,8 10-1 15,-22-13-2-15,4 9 0 0,-18-9 1 16,7 9-1-16,-3 16-1 15,7 0 1-15,0 16-1 16,3 3-3-16,7 3 2 16,4 3 1-16,7 6 0 15,4-6-3-15,13 0 2 16,-3-6 1-16,21-10 0 16,15 1 0-16,-1-1 0 15,-7-9 0-15,-6 0 2 16,-8 0-3-16,-7-3-2 15,-7-3-29-15,-7 6-14 16,0 0-23-16,-7 0-7 16,0 0-78-1</inkml:trace>
  <inkml:trace contextRef="#ctx0" brushRef="#br0" timeOffset="54532.729">29598 3115 216 0,'14'-19'82'0,"-10"9"-64"0,-1 1 13 0,-3 9 3 15,0-3-3-15,0 3 2 16,0-3-7-16,-3 0-4 15,-1-1-12-15,1-5 2 0,-1 3 2 16,1-1-5-16,-1-2-3 16,1 0-1-16,-5-1 1 15,1 1 3-15,0 3 2 16,-3 2 1 0,-1 4 2-16,-6 4-5 15,-5 2-1-15,-6 10 0 16,-4-1 0-16,-3 13 2 0,-4 4 1 15,-3 21-3-15,3 4-3 16,4 2-2-16,3 1 0 16,4 2 2-16,3 1 2 15,8-3 1-15,6 6 0 16,8-10 0-16,6-3 2 16,8-6-1-16,10-3 2 15,11-6-2-15,10-7 2 16,7-3-4-16,4-6-2 15,0 3-2-15,0-9-3 16,3-7 3-16,4-5 0 16,0-8 3-16,0-5 3 15,-3-10 0-15,-4-12 0 0,-7-4-3 16,-8-8-1-16,-6-8-3 16,-7 7-2-16,-8 1 3 15,-9 5 0-15,-8 3-1 16,-15 7-2-16,-9 3 1 15,-19 6 1-15,-6 4-3 16,0 5 0-16,-1 10-1 16,1 10 0-16,-1-1 2 15,5 4 0-15,2 2-5 16,8 1-1-16,7 0-24 16,7-4-10-16,10-6-17 0,15-6-7 15,6-6-45-15,8-3-17 16,10-10-16-1</inkml:trace>
  <inkml:trace contextRef="#ctx0" brushRef="#br0" timeOffset="60795.152">18814 2114 168 0,'-4'-9'66'0,"4"6"-52"0,-3-7 14 0,-1 10 3 16,4 0-5-16,-3-9 2 15,-1 9 1-15,0-3 5 16,-3-3-19-16,0 6 5 0,0 0 1 0,0 0-5 16,-3 0 1-16,-1 9-8 15,1 0-3-15,-1 1-3 16,4 2 0-16,0 10 0 16,0 0 1-16,3 10-5 15,4-4 1-15,4 0-2 16,-1-3 0-16,8-3 2 15,3-3 0-15,4-16 6 16,-1-3 4-16,4-9-1 16,4-7 2-16,0-6 0 15,-4-3 1-15,0-3-4 16,0 3-3-16,-7-10 0 16,-7 4 1-16,-3-1-3 0,-8 1-2 15,-3 3 2-15,-7 9 2 16,-10-3-2-16,-5 13 0 15,-2 6-1-15,-1 6 1 16,0 6-2-16,4 13 2 16,7-9 0-16,0 24 1 15,6-9-2-15,5 26-2 16,3-4 1-16,3-3 1 16,8-6-3-16,3-4 0 15,3-15 3 1,8-3 3-16,7-10 0 15,3-5 2-15,0-11 0 16,4-11 1-16,-4-11-4 16,0-2-1-16,-6 0-1 15,-1-10 1-15,-7 3 0 16,-7 4 1-16,-7-7-5 0,-7 16 1 16,0 0 2-16,-18 3 1 15,-10-6-1-15,0 3 1 16,-1 15-4-16,12 10-2 15,2 0 2-15,1 19 2 16,4-3 0-16,-1 18-1 16,4-9-2-16,7 22 1 15,3 3 1-15,4-3 0 16,7-9 2-16,7-3 1 16,8-10 1-16,6-10 0 0,4-5 0 15,-1-10 0-15,1-7-2 16,0-5-2-16,-4-13 3 15,0-3 0-15,-10-4 3 16,-7-5 1-16,-4 5-3 16,-7 1-3-16,-11 6 0 15,-7-3-1-15,-10-1 0 16,-4 14 0-16,-3-1 0 16,0 10 2-16,3 6-1 15,4 15-1-15,3 4-2 16,4 13-1-16,3 8 2 15,8 7 2-15,3 0 0 16,3-3-1-16,4-6-2 16,7-4-1-16,4-8 2 0,6-11 0 15,8-5 1-15,3-10 0 16,4-10-3-16,0-12 2 16,0 0 3-16,-4-12 1 15,-3-1-4-15,-4 1 1 16,-7-4 2-16,-11 4 3 15,-6-1-4-15,-11-2-1 16,-11-1 2-16,-7-3 1 16,-3 4-1-16,0 15-2 15,-1 6 1-15,8 22 1 16,0 13-3-16,3 6-2 16,4 3 2-16,7 13 2 15,3 3-2-15,8 12-2 16,3-5 2-16,7 2 2 0,0-12-2 15,7-4 0-15,4-15-1 16,6-6 0-16,8-13 2 16,7-9 2-16,0-19-1 15,0-4-1-15,-8-2 3 16,-2-3 0-16,-5-4-1 16,-10 7 1-16,-7-1-2 15,-7-2 2-15,-10 2-2 16,-8 4 2-16,-10 3-2 15,-4 6-1-15,-3 4 1 16,3 12-1-16,1 3-3 16,2 12 2-16,5 10 1 0,2 0 2 15,8 6-3-15,4 10 0 16,6-4-1-16,4 4 0 16,7-4 0-16,7-5 0 15,8-7 2-15,6-10 0 16,4-6 0-16,3-15 0 15,0 0 0-15,-3-10 0 16,0-3 2-16,-4 0 1 16,-7-3-1-16,-7 0-2 15,-7-7 3-15,-3 1 0 16,-8 3-1-16,-10 0 1 16,-7 6-2-16,-11 0 2 15,0 12-4-15,1 10 0 0,2 10 1 16,1 12 0-16,7 6 0 15,3 9 0-15,4 7-3 16,4 3 2-16,3-3-1 16,10-6 0-16,4-4 2 15,7-15 0-15,4-3-3 16,7-16 2-16,3-10 1 16,0-11 2-16,-3-1-1 15,-4-10 2-15,0 1-2 16,-3 0-1-16,-8 2 3 15,-6 4 0-15,-8-3 1 16,-6 9 0-16,-8 0-2 16,-3 13-2-16,0 3 1 15,-4 6-1-15,0 10-3 0,4 5 2 16,4 4 1-16,6 10 2 16,4-1-3-16,7 4-2 15,3-10-1-15,5-3 3 16,6-10-2-16,3-2-1 15,4-10 5-15,1-10 1 16,-1-2 0-16,-4-1-2 16,1-12 3-16,-7 6 0 15,3 4-1-15,-11-4-2 16,-3-3 1-16,-10 9 1 16,3-6 1-16,-4 10 1 15,-3 9-5-15,0 0-1 16,0 9 1-16,0 10 2 0,3 6-2 15,4 0 0-15,3 4-1 16,4-1 0-16,7-3 2 16,4-6 0-16,3-4 0 15,0-11 2-15,4-8-1 16,0-5-1-16,3 0 1 16,-7-10-1-16,-4 3 2 15,-3-9 3-15,-3 16 0 16,-8-7 0-16,-3 3-1 15,-3 7 0-15,-4 0-5 16,-7 12 1-16,3-3 0 16,4 10 0-16,0 6-3 15,3-10 2-15,1 7 1 0,2-7 0 16,5 1-3-16,3-7 0 16,3-3-1-16,1 0 0 15,3 0-41-15,0 0-18 16,0 0-39-16,0 6-15 15,-3 3-46 1</inkml:trace>
  <inkml:trace contextRef="#ctx0" brushRef="#br0" timeOffset="64995.424">19057 1318 236 0,'0'-25'88'0,"-3"15"-69"0,3 1 13 0,-4 6 0 16,4 3 0-16,0 0 4 15,0 0-7-15,-4 9-1 16,1 4-15-16,3 12-1 0,-4 6 1 15,4 7-1-15,0 3 3 0,4 3-2 16,-1-1 0-16,5 1-3 16,-1 10-1-16,0-7-5 15,0 9-3-15,-4-18 0 16,4 12 1-16,0-12-1 16,0-4 2-16,-3-3-2 15,-1-2-1-15,1-11 1 16,0-2-1-16,-1-3-3 15,1-7 2-15,-1-3 3 16,1-3 1-16,-4-3-1 16,0-3-2-16,0-4-21 15,0 1-11-15,0-7-50 16,3 4-20-16,4-10-42 16</inkml:trace>
  <inkml:trace contextRef="#ctx0" brushRef="#br0" timeOffset="65389.481">19230 1202 248 0,'0'-19'93'16,"0"10"-72"-16,3 2 11 0,-3 4 1 0,0-3-5 16,0 6 3-16,0 0 0 15,0 9 1-15,0 7-17 16,0 6 2-16,0 13 1 0,0 8-4 16,0 8 2-16,0-1-3 15,0 3 0-15,4-6-5 16,3 3-3-16,0 4-5 15,4 5 0-15,-1-9 0 0,1 1 2 16,-1-8-1-16,1-5-1 16,-4-7 1-16,0-6-1 15,-3-6 0-15,-1-3 0 16,1 0-29-16,-4-7-10 16,0 0-36-16,-4-5-15 15,1-4-54 1</inkml:trace>
  <inkml:trace contextRef="#ctx0" brushRef="#br0" timeOffset="65701.916">19096 1666 244 0,'0'0'90'0,"-4"0"-70"0,4 0 17 16,0 0 4-16,0 0-2 16,0 0 4-16,4 0-11 15,-1 0-2-15,1-6-17 16,3 6 1-16,4-3 0 0,3 3-5 16,0-10-1-16,3 4-4 15,1 3-3-15,0-7 0 16,-4 10-1-16,0-6-3 15,0 3 2-15,-3 0-28 16,3 3-13-16,0-3-49 0,0 3-22 16,-3-7-15-1</inkml:trace>
  <inkml:trace contextRef="#ctx0" brushRef="#br0" timeOffset="143628.312">17544 12675 200 0,'-7'0'77'0,"0"3"-60"0,-1-6 4 0,8 3-3 0,-7 0 0 16,0 0 1-16,4 0 3 16,-1 3 1-16,1 0-12 15,-1 3 2-15,1 1 3 0,-1 2-4 16,1 3 1-16,-1 4-6 15,1 3-2-15,-1-3-2 16,4 2 0-16,0 4-2 16,0-3 2-16,4-3-4 15,-1 0 0-15,4-4 1 16,0-2 0-16,0-7-3 16,0 3 2-16,0-6 1 0,4-6 0 15,0-4 4-15,-4-2 5 16,0-4-3-16,0 0 2 15,0-2-5-15,0-1 0 16,-4 0 1-16,1 0 0 16,-4 0 2-16,-4 4 1 15,1-1 3-15,-4 3 4 16,-4 4-6-16,-3 3 0 16,0-1-2-16,-4 7 1 15,-3 7-4-15,0-1 0 16,3 0-1-16,1 1 1 15,3 2-2-15,0 0 2 16,6 7-4-16,5 3 0 0,3 6 1 16,3 3 0-16,5 3-3 15,2 1 2-15,1-4 1 16,3 0 0-16,0-3 0 16,4-9 0-16,-1-7 0 15,1-5 0-15,-1-11-3 16,1-5 2-16,-4-4 1 15,0-6 0-15,-3-3 0 16,0-3 0-16,-4 0 0 16,-4-4 2-16,-3-5-1 15,-3 8 2-15,-4 1 2 16,-4 3 2-16,-3 0-1 16,-4 6-1-16,-7 7-3 15,-3-1 1-15,-3 7 0 0,-1 3 1 16,0 3-2-16,7 3 1 15,4 3-2-15,4 7-1 16,6-1 1-16,4 7-1 16,7 9-3-16,3 4 2 15,4 5 1-15,8 13 2 16,2-3-3-16,4 0 0 16,1-6 3-16,2-9 1 15,1-7-6-15,3-7 0 16,0-8 1-16,-3-10 1 15,0-3-2-15,-1-7 2 16,-2-8 1-16,-1-8 0 16,-4-5 2-16,-6-7 1 0,-4 7-1 15,-3-7 1-15,-8 1-2 16,-3-1 2-16,-4 4-2 16,-6 6 2-16,-11 2-4 15,-4 4 0-15,-7 4 3 16,0 2 3-16,0 10-7 15,4 3 0-15,3 6 2 16,8 6 4-16,3 4-1 16,6 5-2-16,5 4 0 15,6 7-1-15,8 5-3 16,6 1 2-16,8 9-1 16,7-4 0-16,3-2 0 15,4-10 0-15,-1-9 0 0,1-10 0 16,0-12 2-16,-4-9 0 15,0-7 0-15,-3-9 2 16,0 3-1-16,-11-7 2 16,-4-2 0-16,-6-4 1 15,-4 0 0-15,-4 1 0 16,-3-1-5-16,-7 10 1 16,-10 3 2-16,-1 6 1 15,-7 10 1-15,-3 6 0 16,3 9-5-16,0 6 1 15,8 4 0-15,6 6 0 16,7 3 0-16,4 3 0 16,11 7-3-16,7 2 0 15,6 1 2-15,4 3 0 0,4-10-2 16,3-6 0-16,0-15 2 16,1-1 0-16,-5-12 1 15,1-10 2-15,0-5-3 16,-4-1 0-16,-7-3 1 15,-3-3 2-15,-4 0-1 16,-4 0-1-16,-3-1 1 16,-3 1 1-16,-8 3 1 15,-3 4 1-15,-4 5-2 16,-6 4-2-16,-5 2 1 16,1 14 1-16,0-4-1 15,-4 12-1-15,8 4-2 0,6 3-1 16,7 6 2-16,11 7 0 15,4 6 1-15,3 3 0 16,4 0 0-16,3-7 0 16,3-6-3-16,1-5 2 15,0-8-1-15,-1-8 0 16,1-10 2-16,-1-10 0 16,1-8 0-16,3-11 0 15,-7-5 0-15,0 3 0 0,-3-1 0 16,-4 1 0-16,-3-1 0 15,-8 4 2-15,-3 6-1 16,-7 0-1-16,0 7 1 16,-11 2 1-16,-3 7 1 15,-7 3 1-15,-8 9-5 16,5 7 1-16,2 5 0 16,8 14 0-16,7 8 0 15,10 11 0-15,11 2-3 16,7-3 0-16,7-6 2 15,4-10 2-15,7 1-2 16,3-7-2-16,0-6 2 16,-3-6 2-16,0-7-2 0,-1-9-2 15,1-6 2-15,-4-10 2 16,0-9 2-16,-3-12 1 16,-4-10 2-16,-7-10 1 15,-7 1 1-15,-3 2 0 16,-8 1-4-16,-3 12-1 15,-14 7 1-15,-4 9 0 16,-7 6-2-16,0 3-2 16,1 16 1-16,9 0-1 15,8 10 0-15,11 8 0 16,6 14 0-16,8 9 0 16,10 9-3-16,7 6 2 0,4-3 1 15,3-2 0-15,0-14-3 16,4-12 2-16,-1-12 1 15,-2-4 2-15,-1-9-3 16,-3-9-2-16,-4-10-20 16,-7-3-8-16,-4-6-50 15,5 0-23-15,-1 9-55 16</inkml:trace>
  <inkml:trace contextRef="#ctx0" brushRef="#br0" timeOffset="160448.795">17674 12095 168 0,'-3'-7'66'0,"-4"7"-52"0,3-3 17 0,4 3 4 16,-3 0-2-16,-1 0 3 15,0-3 2-15,1 0 3 16,3 3-22-16,0-3-2 0,0 3-2 16,0 0-4-16,3 0 1 15,5 0-1-15,2 0 3 16,4 0-5-16,4 0-1 0,10-3 5 16,7-7 1-16,8-2-3 15,3-10 1-15,-1-3-1 16,1-4 1-16,0-2-2 15,-4 0-1-15,4-4-5 16,-3 7-1-16,-1 6-3 16,-3 0-1-16,-7 6 1 15,-8 4 2-15,-3 3 1 16,-6 2 1-16,-5-2 0 16,1 9 2-16,-4-3-5 15,-4-4-1-15,1 7-2 16,-1-3 0-16,1 3-36 0,-4 0-16 15,0 0-42-15,3 3-16 16,-3 13-25 0</inkml:trace>
  <inkml:trace contextRef="#ctx0" brushRef="#br0" timeOffset="160938.706">18076 12023 236 0,'-3'-4'90'0,"-1"4"-70"0,1 0 13 0,3 0-1 16,-4 0-4-16,1 0 3 0,-1-6-4 16,1 6-2-16,-1-3-13 15,4 3 1-15,0 0 1 0,4 13-1 16,3 5 0-16,3 11-5 15,1 5 0-15,3 7-1 16,-3 9 1-16,-1 6-2 16,1 4-1-16,-1 0-3 15,1-10 1-15,-1-3-2 16,1-13-1-16,-4-6-2 16,4-6-1-16,-4-6 2 15,0-6 0-15,0-1 1 16,0-6 2-16,0-3-17 15,-3 0-4-15,-1-3-48 16,-3 0-19-16,4-7-60 16</inkml:trace>
  <inkml:trace contextRef="#ctx0" brushRef="#br0" timeOffset="161424.279">18002 12650 216 0,'-7'0'82'0,"7"6"-64"0,-3-3 9 0,3-3 0 0,0 0-7 15,0 0 0-15,0 0 9 16,0 0 3-16,3-3-16 16,1-3 8-16,3-4 4 0,0 1-2 15,7-1-1-15,4-2-5 16,-1-4-2-16,4 1-2 16,4-1 0-16,7-3-2 15,3 6 1-15,7-2-4 16,1-4-1-16,3 0-4 15,-4 0 1-15,-3 4-2 16,-4 2 0-16,-3 1-3 16,-4 2 1-16,-3 1 0 0,-8 6 1 15,-3-4 0-15,-3-2 0 16,-4 6-5-16,0-7-1 16,-3-2-2-16,-1-1 0 15,1 1-37-15,-1 2-15 16,1 1-43-16,-4 3-17 15,0 6-33 1</inkml:trace>
  <inkml:trace contextRef="#ctx0" brushRef="#br0" timeOffset="167049.229">27587 12794 172 0,'-10'-3'66'0,"10"3"-52"0,-11-7 19 0,8 7 4 0,-1 0-6 15,0 0 2-15,-3 0-6 31,4 0-2-31,-4 0-13 16,0 0-3-16,0 0-2 0,0 7-1 16,0 8-1-16,0-2-6 15,0 12 1-15,-1-3-2 16,8 3 0-16,0 3 2 16,8-3 2-16,-1-6-1 15,7 0-1-15,-4-3 1 16,8-7-1-16,-4 0 2 0,4-9 1 15,-4 0 1-15,0-12 2 16,0-1-3-16,0-12 0 16,-3 3 1-16,-4-6 0 15,-4 3 2-15,-3 3 1 16,0 0-1-16,-7-3-1 16,0 6-3-16,-3 0 1 15,-1 1 2-15,-3 8 2 16,3 7-1-16,-3 3-1 15,4 0-3-15,-5 13-2 16,5 2 1-16,-1 23 1 16,1-7-1-16,3 10-1 15,3-3-2-15,4-1-1 16,0-5 2-16,7-4 2 0,-3 0-5 16,6-6 1-16,1-3 1 15,3-13 3-15,0 0 4 16,4-9 2-16,-4 0-3 15,0-19-1-15,0 3-1 16,-3-18 1-16,-1 5-2 16,-3-8 2-16,-3 8 0 15,-8-5 1-15,4 12 0 16,-14-4 0-16,4 4-2 16,-15 3-2-16,4 3 1 0,-7 10-1 15,3 0 0-15,-3 15 2 16,3-3-1-16,0 25-1 15,4-3 1-15,7 19-1 16,0-12 0-16,10 12 0 16,1-10-3-16,10 1 2 15,0-7-1-15,11-6 0 16,-4 0 2-16,10-10 0 16,-2-2-3-16,2-14 2 15,-3 1 1-15,4-19 0 16,-7 4 2-16,-1-23 1 15,-3 6 1-15,-6-5 0 0,-1 5-2 16,-11-3-2-16,1 7 1 16,-19 3 1-16,5 0-1 15,-19 12 2-15,8 0-2 16,-7 10 2-16,7 0-4 16,-4 21 0-16,7-2-1 15,4 28 0-15,3-7 2 16,4 16 2-16,4-9-1 15,10 3-1-15,0-6-2 16,14-10-1-16,0 0-1 16,18-12 3-16,-4-4 4 15,11-12 3-15,-7 0-2 0,3-15-1 16,-3 2 1-16,-1-28 2 16,-6 10-1-16,-7-16 0 15,-4 9-1-15,-7-6 0 16,-4 7 0-16,-10 2 2 15,0 7-3-15,-14 6-2 16,3 3 0-16,-10 13 1 16,7 0-1-16,-7 15 2 15,7 1-4-15,-1 27 0 16,5 1-1-16,3 15 0 16,3-9 2-16,8 3 2 15,3-6-3-15,10-4-2 16,1-8-1-16,10-1 3 15,-3-6-2-15,10-13 1 0,-7-2 2 16,7-14 0-16,-3 1 6 16,0-22 4-16,-8 3-3 15,-3-19-2-15,0 6-2 16,-10-9 0-16,-1 10 0 16,-13-4 3-16,3 6-3 15,-21 4-2-15,3 6 0 16,-17 6-1-16,6 3 0 15,-2 16 0-15,6 0-3 16,0 25 0-16,7-6 2 16,4 31 0-16,4-9 1 0,9 9 2 15,1-9-3-15,18 0 0 16,-4-10-1-16,21-6-2 16,-7-6 0-16,15-3 3 15,-5-7 0-15,5-12 3 16,-5 0-3-16,1-16 0 15,-4 0 5-15,-6-18 2 16,-5 2 0-16,-6-9-1 16,-4 7-3-16,-11-4 1 15,1 6-2-15,-22 1 2 16,8 6-2-16,-19 9-1 16,4 3-2-16,-3 16 1 15,7 0 1-15,0 25 0 16,3-3-3-16,7 32 2 0,4-11 1 15,7 11 2-15,4-10-3 16,13 0 0-16,-3-13-1 16,18 3-2-16,-4-9 0 15,11-9 3-15,-7-3 0 16,6-13 1-16,-6 0 0 16,3-16 2-16,-6 0-1 15,-1-24 2-15,-4 5-2 16,-6-9 2-16,-4 7 0 0,-11-1 3 15,1 7-3-15,-15 2 0 16,1 4-3-16,-12 6-3 16,5 10 2-16,-5 9 0 15,5 6 1-15,-1 32 0 16,4-7 0-16,7 16 0 16,0-9 0-16,10 3 0 15,1-7-3-15,10 1 2 16,0-7-1-16,10-6-2 15,1-3 0-15,7-10 3 16,-4 0-2-16,4-12 1 16,-4 0 4-16,0-12 1 15,-3 2-1-15,-4-31 1 16,-4 16 0-16,-3-19 1 0,-3 9 0 16,-11-3 2-16,3 7-5 15,-13 6-1-15,3 6 0 16,-8 12 0-16,5 4 0 15,-4 25 2-15,3-3-3 16,4 24 0-16,3-8-1 16,4 8 0-16,4-8 2 15,6 2 2-15,1-5-6 16,10-7 1-16,-4-4-1 16,8-11 2-16,0-1 1 15,3-12 3-15,-4 2-1 16,5-17-1-16,-5 2 3 15,-3-19 2-15,-3 7 0 16,-8-7 0-16,1 10-3 0,-15-3 1 16,4 5-2-16,-14 4-1 15,4 4 1-15,-8 5 1 16,7 4-3-16,1 18-2 16,2-3 2-16,5 32 2 15,-1-7 0-15,11 13-1 16,0-6 1-16,7 0-1 15,0-7-3-15,8-3 0 16,-5-3-1-16,11-9 0 16,-3-4 3-16,3-8 2 15,-3-1 0-15,3-13-1 16,-3 4 1-16,-1-25-1 16,-3 6 2-16,-3-19 1 15,-8 6 1-15,-6-3 0 0,3 10-2 16,-14 0 1-16,3 5-2 15,-3 11-1-15,3 2 1 16,1 20-1-16,-1-1-3 16,4 28 2-16,0-5 1 15,4 8 0-15,3-6 0 16,3 1 0-16,1-7-3 16,3-3 0-16,0-3 2 15,3-10 0-15,1 4 1 16,0-10 2-16,-1 0-63 15,-3-9-28-15,0 3-94 16</inkml:trace>
  <inkml:trace contextRef="#ctx0" brushRef="#br0" timeOffset="168958.262">27757 11979 252 0,'-15'-22'93'0,"15"22"-72"0,-10-3 9 0,3 3-1 15,3 0-4-15,1 0 0 16,-1 0-3-16,4 0 1 16,0 0-13-16,0 0 12 0,0-4 7 15,0 4 0-15,4-3 1 16,-4 0-9-16,7-3-2 0,3 0-5 16,8-4-1-16,-4 1-3 15,18-7 1-15,-4 7-4 16,14-1 1-16,-6 1-3 15,6-4 2-15,-7 1-4 16,8-4 0-16,-8 4-1 16,11-4 1-16,-7 3-2 15,3 1 2-15,-7-1-2 16,1 4-1-16,-8 6 3 16,-4-4 0-16,-2 7-1 15,-5 0 1-15,-3 0-2 16,-7 0 2-16,0 0-24 15,-3-3-8-15,0-3-28 16,-4 6-9-16,0 0-36 0,-4 9-12 16,0-9-26-1</inkml:trace>
  <inkml:trace contextRef="#ctx0" brushRef="#br0" timeOffset="169582.918">28081 11913 212 0,'0'-25'82'0,"0"25"-64"0,-3-10 18 16,-1 10 2-16,1-3-5 15,3-3 3-15,-4 6-3 16,0-3 0-16,1-4-18 15,-1 7 4-15,1 0 4 0,-1 0-3 0,4 0 0 16,0 0-11-16,0 0-5 16,0 0 5-16,4 16 6 15,-1-6-5-15,8 15-1 16,-4-3 1-16,7 12 4 16,-3-6-4-16,6 16 0 15,-2-12-4-15,2 8-1 16,-3-2-1-16,4 12 0 15,-4-12 2-15,0 9 1 16,-3-6-1-16,-8-1 1 16,1-5 0-16,-8-1 1 15,1-9-4-15,-15-3-3 16,4-6-3-16,-14 3 1 16,3-10 1-16,-17 1 2 0,6-10-3 15,-9-10 0-15,6 7-1 16,3-13 0-16,8 7 0 15,4-4-2-15,6 4-24 16,11-10-9-16,0 4-30 16,10-7-10-16,1 3-98 15</inkml:trace>
  <inkml:trace contextRef="#ctx0" brushRef="#br0" timeOffset="170763.192">27608 12907 232 0,'0'-7'88'0,"0"7"-69"0,-3 0 4 0,3 0-2 16,-4 10-9-16,4-10 1 15,0 9-4 1,0 1 0-16,0 2-5 16,0-2-1-16,4-1 1 0,-4 0 2 15,3-2 1-15,1-1 3 16,-1-6 1-16,1 0-1 16,0-6 1-16,-1 3 0 15,1-7 1-15,-1 1 0 16,-3-4 2-16,0 1-7 15,-7-1-4-15,0 4-2 0,-4 2-1 16,1-2 0-16,-4 9 2 16,3 0-3-16,1 16 0 15,2-7 1-15,1 10 2 16,4-3-3-16,3 2 0 16,0-2 1-16,3 0 2 15,1-1-3-15,3-5-2 16,0-1 4-16,4-12 1 15,-1-3 6-15,1-7 5 16,-1 1 2-16,-3-7 0 16,-3 3-1-16,-4 1 1 0,0-1-6 15,-7 7-3-15,3-1-6 16,-3 10 0-16,0 0-2 16,0 10 0-16,4-1 2 15,-1 3 2-15,1-2-3 16,3-1 0-16,0-2-1 15,3-1-2-15,1-3 3 16,-1-3 0-16,1 0 1 16,-1-3 0-16,1 0 0 15,-1-4 0-15,1 4 4 16,-4-3 2-16,0 0 0 16,-7-1 1-16,0 1-4 15,-4 0-2-15,4 0-3 16,-3 6-1-16,2 0 2 0,5 9 0 15,-1-3-2-15,4 10 0 16,0-3 2-16,4 2 0 16,-1-2-2-16,5-1 2 15,-1-2 1-15,0-7 0 16,-4 6-22-16,1-9-8 16,-1 0-36-16,1-9-13 15,-1 9-64 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4:10.64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46 57 7296,'-2'-3'582,"0"-2"108,-1 1 1,0-1-1,0 0 1,0 1-1,0 0 1,-1 0 0,0 0-1,-1-1-690,-1-2 1125,-1 0 191,7 8-1221,0 0 0,-1 0 0,1-1 0,0 1 1,0 0-1,0-1 0,0 1 0,0 0 1,0 0-1,0-1 0,0 1 0,1 0 1,-1-1-1,0 1 0,0 0 0,1-1 1,-1 1-1,0 0-95,15 61 1733,52 127-101,42 77-1312,32 49-176,-111-252-175,13 24-471,23 32 502,-52-92-1572,-13-24 286,-2-2-199,-10-14-1756,-5-9-812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4:11.18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9 507 7296,'-7'4'4274,"5"-6"-671,10-10-1320,-7 11-2582,4-6 391,1 1 0,0-1 0,0 1 0,1 1 1,-1-1-1,1 1 0,1 0 0,6-3-92,9-7 89,8-5-8,15-11 404,10-9-485,99-85 576,-98 81-488,3 3 0,34-16-88,-69 42 284,12-12-284,-1 2-1239,-35 24-41,-1 1-277,0 0-523,0 0-1904,0 0-714,0 0 1647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4:11.67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0 532 7040,'4'-2'900,"0"1"-1,-1-1 1,1 0 0,-1 0-1,1 0 1,-1 0 0,0-1 0,2-1-900,6-4 642,3 1-81,-1 1 1,1 1-1,12-4-561,25-10 689,-3-5-475,0-3 0,-2-1 0,-1-3 1,-1-1-1,-2-2 0,28-31-214,-36 32-42,37-38-1703,5-13 1745,-75 82-494,1 0-1,1 0 0,-1 0 0,0 0 0,0 0 0,1 0 0,1 0 495,18-6-7522,-9 3 3933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21:33:03.46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5577 3318 280 0,'-14'4'107'0,"7"-4"-83"0,-3-4 28 16,6 4 7-16,1 0-9 15,3 0 0-15,-4 0-17 16,4 0-8-16,0 0-14 15,4 0 4-15,6-3 2 0,4 0 2 16,4 0 3-16,7-6-3 16,-1 2-2-16,8-2-7 15,-4-1-2 1,11 4-2-16,11-3-1 16,-5-1-3-16,5 7 1 15,-4-3 0-15,-4 3 1 16,-7-3-2-16,-3 6-2 15,-11 0 1-15,-3-10 1 16,-4 10-1-16,-4 0 2 16,1-9-2-16,-4 3-1 15,-3-1-15-15,-4 4-5 16,-4 0-61-16,1 3-24 16,3 3-96-1</inkml:trace>
  <inkml:trace contextRef="#ctx0" brushRef="#br0" timeOffset="671.765">5962 2861 308 0,'-7'-16'115'0,"3"16"-89"0,1 0 21 16,3 0 3-16,0-9-7 15,3 9-1-15,4-10-8 16,4 4-4-16,3-4-16 0,7-5-2 0,8 2-1 16,-5 7 0-16,4 0 3 15,4 6 2-15,7 9 2 16,-7 7-1-16,3 3 1 15,0 3-3-15,-6-4 1 16,-8 11-5-16,-7-4-1 16,-7 0-4-16,-7 3 1 15,-7 0-6-15,-4 13-1 16,1 0 2-16,-1 3 1 16,8-4-4-16,-1-5 1 15,0-4-2-15,4-12-2 16,8 6 3-16,-1-16 0 15,7-2-2-15,3-4 2 16,4-3 1-16,4 0 2 0,7 0-1 16,-7 3-1-16,6 3-2 15,1 1 1-15,0 2 1 16,-7 0 2-16,-1 4-1 16,-3-1 2-16,-3 1-4 15,-4 3 0-15,-3-1 3 16,-4 1 1-16,-7 3 1 15,-4 3 0-15,-3-3-5 16,-3-1-1-16,-4 11 1 16,-8-4 2-16,-2 3 0 15,-5-6 2-15,-9 0-4 16,-1-3 0-16,4-4 1 0,3-8 0 16,4-1-5-16,6-3-1 15,15-6-63 1,11-7-20-16,6 1-13 15,15 0-97 1</inkml:trace>
  <inkml:trace contextRef="#ctx0" brushRef="#br0" timeOffset="968.705">6862 3284 416 0,'-8'0'156'0,"1"6"-121"15,0 13 23-15,4-6 2 0,-1 8-21 16,1 1-5-16,3 10-19 16,3-4-8-16,4 6-4 15,4 4-3-15,3 3 1 0,0 9-1 16,7 3 2-16,-7 4-1 15,4-4-1-15,0-6-19 16,-4-6-8-16,-4-3-24 16,1-10-7-16,0-3-19 15,-4-16-6-15,3-3-79 16</inkml:trace>
  <inkml:trace contextRef="#ctx0" brushRef="#br0" timeOffset="1343.625">7091 2679 412 0,'-4'-10'154'0,"-3"13"-120"0,0 4 12 0,4 5 0 16,-1 4-25-16,1 6-4 15,-1 16-8-15,4-4-4 16,0 1-2-16,4 5-3 0,-1-5 3 16,4-1 4-16,0-2 6 0,4-4-3 15,-1-6 2-15,1-3-5 16,0-1-2-16,3-8 0 16,7-1-1-16,-3-6-5 15,6 4 1-15,1-7 0 16,3-7 2-16,0 7-3 15,1-9 0-15,-5 9 1 16,-3-6 0-16,-3 3-51 16,-4-1-20-16,0-2-60 15,-10 12-103 1</inkml:trace>
  <inkml:trace contextRef="#ctx0" brushRef="#br0" timeOffset="1656.387">7387 2691 284 0,'4'-25'107'0,"-1"16"-83"0,-3-1 28 0,0 7 7 16,0 3-3-16,0 0 2 15,0 0-15-15,0 10-4 16,0 8-22-16,0 20 1 0,0 12 0 15,7 4-4-15,-3 5 2 16,3 10-3-16,7 19 0 16,4 3-5-16,3-3 0 0,3-7-5 15,5 1-2-15,-5-1-3 16,1-9 1-16,-4-6-4 16,-3-6 1-16,-4-10-51 15,-3-12-21-15,-1-7-102 16,4-15-83-1,-3-7 102-15</inkml:trace>
  <inkml:trace contextRef="#ctx0" brushRef="#br0" timeOffset="5569.031">5786 5739 172 0,'-4'-28'66'0,"1"12"-52"0,-5-12 19 0,1 18 4 16,4-2-6-16,-4-1-1 16,3 1-5-16,1-1-2 15,-1 1-12-15,1-1 2 0,3 1 3 16,0 2 1-16,0 1 1 16,0-1 2-16,0 4 2 15,0-3 1-15,0 9 1 16,0 0-2-16,0 15 1 0,3 17-2 15,1 15-1-15,3 3-6 16,3 13-4-16,8-10 1 16,-4 10 0-16,7-1-1 15,0 4 1-15,1 0-6 16,-1-6-1-16,4-7 0 16,-11-9 2-16,3 0-3 15,-3-10-2-15,-3 1 0 16,0-7 1-16,-4-3 1 15,0 0 1-15,-4-6-2 0,1-3-2 16,-1-1-2-16,-3-5 1 16,0-1 1-16,0 1 2 15,0-10-1-15,0 0-1 16,-3 0 1-16,-1 0-1 16,1-4-3-16,-1-2 2 15,4 6-1-15,0-9 0 16,4 6-25-16,-1-7-9 15,4-2-59-15,4 5-26 16,-4-2-47 0</inkml:trace>
  <inkml:trace contextRef="#ctx0" brushRef="#br0" timeOffset="5975.118">6421 6131 328 0,'-7'-6'123'0,"3"6"-95"0,4 0 14 15,0 0 16 1,4 12-18-16,3 10-10 0,7 6-4 16,3 4-15-16,1 2 7 0,0 4 2 15,-1 3-6-15,1 2-1 16,-4 11-5-16,-7 9 0 16,0-1-7-16,0-2-1 15,-3-7 2-15,-1-9 1 16,-3 0-1-16,0-13-2 15,0-9-2-15,4-12-5 16,-4-10 1 0,3-4-34-16,1-5-14 15,3-3-49-15,3-1-20 16</inkml:trace>
  <inkml:trace contextRef="#ctx0" brushRef="#br0" timeOffset="6631.766">7066 5755 232 0,'-7'-19'88'0,"4"13"-69"0,-1-4 17 0,1 7 3 16,-5 0-1-16,1-3 2 15,4-4-5-15,-8 7-1 16,4-3-19-16,-3 3 2 0,-1 3 3 16,0 3-2-16,-3 6-1 15,0 7-5-15,0 6 0 16,0 3-1-16,3 0 3 15,8 10-3-15,-4 2-1 16,7 13 0-16,3 16 4 16,1 6-4-16,7 0 2 15,6-3-3-15,1-3 2 16,3-3 0-16,0-4 1 16,7-8-4-16,-6-7 0 15,6-13-3-15,3-12 2 16,5-13 0-16,6-9 3 0,4-7-5 15,3-5-3-15,-6-4 3 16,-1-9 4-16,0-7-3 16,-13-12-1-16,-5-15 0 15,-3-4 1-15,-6-3-1 16,-8-3 2-16,-7-10-4 16,-15-15 0-16,-13 9-3 15,-11 7-1-15,-10-1 1 16,0 22 2-16,-4 4-1 15,-7 18-1-15,-7 7 1 16,0 9 1-16,7 6-6 16,7 13 1-16,11 3-17 0,10 3-4 15,14 10-28-15,11-1-9 16,7 4-41-16,14 9-15 16,0 7-61-1</inkml:trace>
  <inkml:trace contextRef="#ctx0" brushRef="#br0" timeOffset="18031.548">5920 8310 204 0,'0'-19'77'0,"0"16"-60"0,-4-6 19 0,4 2 5 16,0 7-10-16,-3-3-1 15,3-3-4-15,0 3-1 16,-4-3-14-16,1-4 7 0,-5 1 2 15,-2-1 1-15,3 1 2 16,-4-4-7-16,1 4 1 16,-1 0-6-16,0-1 1 15,-3 1-5-15,0-1-2 16,0 1-2-16,4 9 0 16,-5 0 0-16,-2 0 3 15,-1 9 3-15,1 4 2 16,-1 3 1-16,4 2 2 0,0 8-7 15,3-1-4-15,1 3-2 16,-5 0-1-16,8 3-3 16,0 7 2-16,4 9 5 15,3 6 2-15,3 1 2 16,4 8 0-16,7-8-2 16,-3 8-1-16,0-8 3 15,6 5 3-15,4-9 0 16,8-6 1-16,9-9-2 15,5-10 1-15,6-12-6 16,4-10-1-16,-4-6-2 16,1-7-2-16,-8-2 1 15,1-7-1-15,-5-3 0 16,-2 3 2-16,-5 0-1 0,-6-6 2 16,-4-3-2-16,-10-3 2 15,-8-4 0-15,-6 1 1 16,-8 2-2-16,-6 4 1 15,-5 9-2-15,-6 10-1 16,-4 15 1-16,-17 3 1 16,3 13-3-16,0-3 0 15,8 0-1-15,9-3-2 16,12-1 0-16,10-5 0 16,10-1-2-16,8-3 1 15,10-6-50-15,7-6-21 16,0-3-56-16,11-1-24 15,3 10 3-15</inkml:trace>
  <inkml:trace contextRef="#ctx0" brushRef="#br0" timeOffset="18406.482">6604 8630 296 0,'-11'-9'110'0,"8"9"-86"0,-1 0 33 0,4 0 11 15,0 0-18-15,0 6-4 16,0 3-16-16,4 4-4 15,3 6-15-15,0 12 0 0,0-3 0 16,0 7-2-16,0 5 0 16,-3 11-5-16,-1 5-1 15,1 0-3-15,3-5-1 16,0 2 1-16,-4-9 0 16,4-7-11-16,-7-8-5 15,4-1-45-15,0-9-18 16,-1-4-49-16,11-8-77 31</inkml:trace>
  <inkml:trace contextRef="#ctx0" brushRef="#br0" timeOffset="18813.124">6833 8260 356 0,'-7'-6'134'0,"0"12"-104"0,0-6 16 15,7 0 1-15,-3 3-15 16,-1 3-1-16,4 4-7 0,0 2-1 16,4 4-12-16,-1 3 0 0,4 6 0 15,0 3 0-15,4 13 1 16,-1 0-4-16,5-1 0 15,-1-2-3-15,0-4 0 16,3-5-3-16,-6-4-2 16,3-6-2-16,0-7 1 15,4-2 3-15,-1-4 1 16,1-12-4-16,3-7 1 16,0-12 0-16,1 0 2 15,-1-3-1-15,-4-7-1 16,1 7-2-16,0 6 1 15,-1 0-39-15,-6 6-15 16,3 1-48-16,0 5-17 0,4 7-47 16</inkml:trace>
  <inkml:trace contextRef="#ctx0" brushRef="#br0" timeOffset="19157.503">7151 8084 396 0,'-7'-22'148'0,"3"16"-115"0,1 0 13 0,3 6-3 16,0 0-10-16,-4 6 1 16,4 13-8-16,0 12-2 15,4 7-13-15,3 9-4 0,7 6-1 16,0 19 6-16,11 16 4 15,10 0-6-15,4-7-1 16,3-5-5-16,-3 12-1 16,-4-10-1-16,-3-12-2 15,-4-4 1-15,-7-14-1 16,-3-14-3-16,-4-6 2 16,0-9-50-16,0-13-20 15,-10-6-66-15,3-6-28 16,-11 0 1-1</inkml:trace>
  <inkml:trace contextRef="#ctx0" brushRef="#br0" timeOffset="22668.37">5560 11223 220 0,'-18'16'82'0,"11"-13"-64"0,-3 3 24 16,-1-3 6-16,4-3-8 15,0 0 0-15,3-3-4 16,1-3 0-16,3 6-19 16,7 0 7-16,3 0 6 0,8 0 1 15,-7 6 2-15,6-3-5 16,4 7-3-16,1-7-5 16,2 0-2-16,5-3-6 15,-1-3 0-15,7-4-5 0,7-2 1 16,8 0-5-16,-1-1-2 15,1 1 2-15,-12 3 0 16,-2-4-4-16,-5 10 1 16,-6-3 0-16,-4 3 2 15,-3 0 1-15,-4 0 1 16,-3 0-2-16,-4 0-2 16,0 0-24-16,-4 0-11 15,1 0-55-15,-1 0-24 16</inkml:trace>
  <inkml:trace contextRef="#ctx0" brushRef="#br0" timeOffset="23324.579">6403 10837 228 0,'0'-19'85'0,"-4"10"-66"0,-3-3 16 15,4 8 4-15,-1-2-8 16,-3 3 2-16,0-3-6 16,-3 3 1-16,-1-1-16 15,0 1 6-15,1 0 5 0,-4 0-1 0,0 3 1 16,0 0 1-16,3 0 0 15,-7 3-2-15,1 3-2 16,6 4-4-16,0 2 0 16,1 7-7-16,3 6-1 15,0 10-4-15,3 9-3 16,4 9 2-16,0 0 2 16,4 4-2-16,-1 9 0 15,1 3 3-15,3 12 1 16,3-9 1-16,8-3 0 15,7-12-2-15,3-4-1 16,4-9-3-16,0-16 1 16,3 0-2-16,4-12 2 15,-4-10-2-15,0-6-1 0,4-6 1 16,-11-3 1-16,0-7-1 16,-3-6 2-16,-4-6-2 15,0-10 2-15,-10-3-2 16,0-3-1-16,-4 7 3 15,-7-1 0-15,-4 7 1 16,-3 6 0-16,-3 6-5 16,-1 6 1-16,-7 10 2 15,-3 6 1-15,-4 7-1 16,-3 5-2-16,0 7-2 16,3 3-1-16,8 4-1 15,6-1 0-15,4 0 0 16,7-6 3-16,7-3-35 15,4-10-16-15,3-6-31 0,7-3-13 16,0-3-87 0</inkml:trace>
  <inkml:trace contextRef="#ctx0" brushRef="#br0" timeOffset="23652.99">6967 11377 376 0,'-14'-19'140'0,"7"9"-109"0,4 7 16 0,3 3 0 0,-4 0-15 16,4 0-1-16,4 10-14 15,-1 8-3-15,4 14-8 16,4 9-2-16,-1 2 0 0,1 5-5 16,3-1 1-16,-3 3 0 15,6 3 0-15,-10-6 0 16,4 0 2-16,0-12-23 16,-1-10-8-16,-3-10-41 15,0-12-18-15,4-3-83 16</inkml:trace>
  <inkml:trace contextRef="#ctx0" brushRef="#br0" timeOffset="24012.436">7123 11210 332 0,'-7'4'126'0,"3"5"-98"0,4-9 19 0,0 0 3 0,0 6-10 16,4-3-1-16,-1-3-5 16,4 0-1-16,0 0-18 15,4 0 0-15,3 0 1 0,4-3-4 16,6-3-2-16,4 6-8 15,1-3-1-15,2-3-1 16,1-4 2-16,-4 7-3 16,1-6 0-16,-1-1-23 15,-11-2-12-15,5-1-30 16,-5 1-11-16,-3 2-52 16,0-2-20-16,-3-4 22 15</inkml:trace>
  <inkml:trace contextRef="#ctx0" brushRef="#br0" timeOffset="24356.12">7532 10702 304 0,'-4'-9'115'0,"-3"9"-89"0,4 0 27 0,3 0 7 16,0 0-26-16,-4 6-8 15,4 7-10-15,0 6-1 16,4 6-8-16,6 6-4 0,-6 10 0 16,3 6 4-16,0 0 4 15,4 0 0-15,-1-9 1 16,-3-7-2-16,4-6-1 16,-1-9-5-16,1-1-1 0,-1-11 1 15,5-4 2-15,6 0-3 16,-7-10-2-16,7-2-3 15,0-4 1-15,0-3 1 16,-3 3 0-16,-4 4-9 16,4-1-4-16,-8 4-46 15,1 0-19-15,0-1-103 16</inkml:trace>
  <inkml:trace contextRef="#ctx0" brushRef="#br0" timeOffset="24707.811">7729 10659 280 0,'-7'-10'104'0,"7"10"-81"0,-3-3 25 16,3 3 4-16,0 0 4 15,0 0 3-15,0 6-15 16,0 4-4-16,3 2-23 15,1 7 3-15,3 0 1 0,7 12-5 16,4 13 1-16,3 13-10 16,4 8-4-16,3 4 0 15,0-6 0-15,0 0-4 16,0 6 1-16,-3 0 0 16,-4 3 0-16,-3-9 0 15,-4-10 2-15,0-9-3 0,0-10 0 16,-10-9-10-16,3-6-5 15,0-6-41-15,0-7-15 16,-4-6-84-16,5-9-35 16,-5-4 56-1</inkml:trace>
  <inkml:trace contextRef="#ctx0" brushRef="#br0" timeOffset="28055.288">5666 13575 208 0,'0'-13'77'0,"-4"7"-60"0,1-4 13 0,3 7 3 15,0-3 1-15,-4 6 1 16,4-3 4-16,0-3 2 0,0 6-22 15,0 0 5-15,0 0 3 0,-3 9-6 16,3 0 0-16,0 7-10 16,3 9-2-16,4 6-5 15,-3 10-1-15,3 13-3 16,3 5-1-16,1-6 3 16,-1 1 3-16,1-10 2 15,0-7 3-15,-1-2-5 16,1-10-1-16,-1-6-2 15,8-4 1-15,-4-2 0 16,4-4 3-16,3-9-3 16,4 0 0-16,3 0-1 15,4-9 1-15,-8-1-2 0,4-5 2 16,1-7 0-16,-1-3 1 16,-10 3-2-16,3 0-2 15,-4 3-48-15,-3 0-20 16,-3 13-43-16,3 3-18 15,0 0-6 1</inkml:trace>
  <inkml:trace contextRef="#ctx0" brushRef="#br0" timeOffset="28406.131">6004 13440 264 0,'-17'-10'101'0,"10"10"-78"0,0 0 24 16,-1 7 7-16,5-4-15 15,-1 9-5-15,4 4-4 16,4 9-2-16,7 6-15 16,6 7-1-16,4 15 1 0,4 19-5 15,3 13 0 1,0 0-2-16,1 6-1 15,6 6-3-15,-7 3 1 16,4-9-2-16,3-12 2 16,-3-17-4-16,-11-15 0 15,0-9 1-15,-3-13 2 16,0-9-3-16,-4-7-2 16,-4-3-45-16,4-6-17 15,-3-3-34-15,-4 0-11 0,4-6-20 16</inkml:trace>
  <inkml:trace contextRef="#ctx0" brushRef="#br0" timeOffset="28673.039">6526 14095 364 0,'-3'-3'134'0,"3"6"-104"0,3 3 12 0,1 1-4 16,3 5-15-16,0 7 0 16,4 9-14-16,3 13-3 15,0 12-4-15,0 4-2 0,4-1 1 16,-1 1-4-16,4-4 2 16,-6-3 1-16,6-6 2 15,-4 3-12-15,1-9-6 16,0-7-38-16,-1-6-15 15,1-12-92 1</inkml:trace>
  <inkml:trace contextRef="#ctx0" brushRef="#br0" timeOffset="29001.091">6862 14142 304 0,'-36'0'112'0,"29"-3"-87"0,0 0 20 16,4 0 1-16,3 0-15 15,7-1-6-15,3-2-6 16,11 3-2-16,8 0-9 15,6 0-1-15,-3 0 3 0,3-1-4 0,0-2 2 16,-3 0-5-16,0 0-2 16,-1-4 2-16,1-9 0 15,-4 4-19-15,1-13-9 16,-1-7-53-16,0-3-23 16,0 7-51-1</inkml:trace>
  <inkml:trace contextRef="#ctx0" brushRef="#br0" timeOffset="29612.042">7105 13468 324 0,'-4'9'123'0,"1"-5"-95"0,-1-1 14 16,1-6-1-16,-1-4-10 16,1-5-1-16,3-10-1 15,3 3-1-15,4-9-15 16,4 0 3-16,7 2 2 0,10 1-4 16,4 13 0-16,10 2 5 15,0 4 2-15,1 16-2 16,-8 5 1-16,-3 13 2 15,-4 10 1-15,-14 3-6 16,-3 0-2-16,-4 2-7 0,-4 1 0 16,-3 0-5-16,0 0-2 15,0 3 0-15,4-3-1 16,3-6 0-16,3-4 0 16,4-9-3-16,0-9 0 15,4-10 2-15,7-6 0 16,0-6-2-16,3-7 2 15,11 4 1-15,3-4 0 16,7 7 0-16,1 3 2 16,-4 6-1-16,-8 7 2 15,-6 8-2-15,-7 8 2 16,-4 5 0-16,-10 0 3 0,-8 7-1 16,-10 3 2-16,-11-1-2 15,-10 4 0-15,-11 13-3 16,-3-1-2-16,0-3-2 15,3-9 1-15,0-6-1 16,7-10 0-16,4-6-11 16,7-6-5-16,3-10-36 15,8-9-18-15,6-3-39 16,8-4-18-16,3 1-57 16</inkml:trace>
  <inkml:trace contextRef="#ctx0" brushRef="#br0" timeOffset="33439.16">5796 16632 156 0,'-3'-3'60'0,"3"-4"-47"0,0 4-1 0,0 3-4 15,0-3 0-15,3 0 3 16,1 3 5-16,-1 0 2 0,1 0-9 16,-1 0 8-16,-3-3 3 0,0 0 5 15,0-1 2-15,-3 1-1 16,-1-3 1-16,1-3-4 16,-4-1 0-16,3 1-3 15,1-4-1-15,-1 4-8 16,1-1-2-16,-1 1 4 15,-7 0 3-15,4 6 1 16,0-4 1-16,0 7 2 16,0 10 0-16,-3-1-5 15,3 0 1-15,-1 13-3 16,1 7 0-16,0 5-5 16,4 7 0-16,-1 6-5 15,4 3-2-15,4-3 0 0,3 3-1 16,0-3 0-16,7 7 2 15,7 5-3-15,7 7 0 16,-3-3-1-16,10-7-2 16,4-9 3-16,4-9 2 15,-12-16 4-15,5-6 4 16,-1-23-2-16,-3-12-2 16,-1-12 2-16,-2-13 2 15,-5-6 0-15,-3-10 0 16,-10-15-1-16,-11-13 2 15,0-6-5-15,-11 3-1 16,-10-3 0-16,-7 0 0 16,-11 3-2-16,-3 13 1 0,-15 15-2 15,5 16-1-15,-1 16 1 16,0 12 1-16,7 28-1 16,4 20-1-16,6 11-2 15,15 7-1-15,3 0-1 16,8-3 3-16,10-3-22 15,3-10-7-15,12-5-23 16,-1-14-6-16,3-9-26 16,19-6-9-16</inkml:trace>
  <inkml:trace contextRef="#ctx0" brushRef="#br0" timeOffset="33876.736">6562 16958 324 0,'-7'-6'121'0,"3"6"-95"0,1 0 18 0,3 0 2 0,0 0-12 16,3 6-2-16,1 6-3 15,3 4 1-15,3 6-16 16,1 6-1-16,3 10 0 0,0 9-5 15,0 9 0-15,4 1-4 16,-1-4-3-16,1 0-3 16,0-6-1-16,-4-6-1 15,-4-10 3-15,1-5-57 16,0-11-24-16,3-8-84 16,7-14-56-1,-7-12 97-15</inkml:trace>
  <inkml:trace contextRef="#ctx0" brushRef="#br0" timeOffset="34376.601">6957 16851 260 0,'-14'19'99'0,"10"-13"-77"0,1 1 24 16,-1-1 6-16,1-3-1 15,3-3 2-15,0 0-10 16,0 0-1-16,3 0-24 16,8 0 5-16,3 0 1 0,3 6-6 15,5-6-3-15,2 3-2 16,5-3-1-16,2 7-4 16,5-4-3-16,6-3 4 15,-3 0 2-15,-1 0-4 16,5-3-2-16,-11-4 0 15,3 7-1-15,-7-9-2 0,4 6-2 16,-11-3 1-16,0-4 1 16,-3 1-1-16,-4 2-1 15,0 1-32-15,-3-3-14 16,-1-1-45-16,-3-2-20 16,4-4-76-1</inkml:trace>
  <inkml:trace contextRef="#ctx0" brushRef="#br0" timeOffset="35129.002">7620 16337 272 0,'-7'-16'101'0,"3"4"-78"0,-3-7 0 16,4 10-4-16,-4-7 0 0,0-3 3 15,0 0 6-15,0 0 3 16,0 4-17-16,-4 2 5 0,4-2 4 15,0 5 1-15,0 4 1 16,3 6-10-16,-6 0-2 16,-1 6 2-16,4 4 0 15,4 5-2-15,-1 4 2 16,4 6-4-16,0 6-1 16,4 10-2-16,3 0 2 15,3 3-1-15,4 6 0 16,-7 6-3-16,4 13-1 15,3 7-3-15,0-4 1 0,4-3 0 16,-1-6 1-16,5-7-2 16,2 7-2-16,5-13 3 15,2-3 0-15,1-10-1 16,3-5-2-16,-6-10 1 16,2-13 1-16,1-3 1 15,0-12 3-15,-4-3-3 16,0-4-2-16,-3-6 2 15,-4-3 2-15,0-3 2 16,-10-6 3-16,-1-7-1 16,-3-5 0-16,-3-11-5 15,-4 4-1-15,0-3-3 0,-7 12-1 16,0 3 1-16,-4 10 2 16,-3 6 1-16,-7 7 1 15,-4 15-2-15,-3 9 1 16,0 16-4-16,3 16 0 15,8 6 1-15,6 0 0 16,7-3-3-16,4-7 2 16,7 7-1-16,1-9-2 15,-1-7-26-15,3-9-10 16,1 0-46-16,-4-10-20 16,0-9-94-1</inkml:trace>
  <inkml:trace contextRef="#ctx0" brushRef="#br0" timeOffset="36590.898">7613 16202 132 0,'-4'3'49'0,"4"0"-38"0,0 1 4 16,0-4 0-16,0 0-7 15,0 0 0-15,0 0 5 0,-3-4 3 16,-1-2-8-16,1 0 11 0,-4 0 7 16,3-1-1-16,-3-2 0 15,0 6 2-15,0 0 0 16,4 0-3-16,-4-1-1 16,3 1 1-16,0 0 2 15,1-3-5-15,-1 6-3 16,1-3-4-16,-1-4-1 15,4-2-3-15,0 9 1 16,4-3 0-16,-1 3 1 16,4 3 2-16,1 3 2 15,-1 4-3-15,3 5 2 16,1 14-8-16,3-1-2 0,0 6-3 16,4-2 1-16,3 2-2 15,-7-9-1-15,4-6-2 16,-4 0 1-16,0-10 1 15,-4 1 2-15,1-1-41 16,-1-3-16-16,-2 1-23 16,2-1-9-16,8-6-59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21:30:02.42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21209 12828 180 0,'-7'-25'68'0,"7"25"-52"16,-4-19 1-16,1 19 0 0,3-9 2 16,0 6 3-16,0-3 4 15,0-4 3-15,-4 7-15 16,1-3 7-16,-1 3 6 0,1 0-9 16,-4-1 0-16,0 1-1 15,-4 3-2-15,1 0-5 16,-1 0-2-16,0 0-2 15,1 7 1-15,-1-1-4 16,4 13 0-16,0-4-1 16,4 20 1-16,-1-7-4 15,4 10 0-15,0-1-1 0,7 4-2 16,0-10 5-16,7 4 1 16,0-7 0-16,8-6 1 15,-5-6 2-15,11-10 2 16,-3 0 1-16,7-15 0 15,-7 3-2-15,3-19 1 16,-7 3-2-16,0-19 0 16,-3 6-1-16,-4-12 0 15,-4 10-2-15,-6-4 1 16,-1 3-2-16,-10 1-1 16,0 5 1-16,-14 4 1 15,4 3-1-15,-15 9-1 16,7 1-2-16,-7 21 1 0,8-3 1 15,-1 16 0-15,4-3 0 16,0 24 2-16,3-8-3 16,7 15 0-16,1-7 1 15,10 4 0-15,0-6 0 16,7 0 0-16,0-10-3 16,11-3 0-16,-1-6 2 15,11-10 0-15,-6 4 5 16,9-20 2-16,-6 1 0 15,3-13 1-15,-7 0-4 16,1-15-2-16,-5 6 2 16,-6-16 2-1,-4 13-4-15,-7-7-1 16,0 7 0-16,-14-4 2 16,3 13-1-16,-17 0 2 15,7 3-4-15,-14 10 0 16,6 0 1-16,1 15 0 15,3-3-3-15,4 28 2 16,4-9 1-16,10 35 0 16,-1-13 0-16,19 9 0 15,-4-12-3-15,18-1 2 16,-8-5-1-16,15-10 0 0,-4-3 2 16,8-16 0-16,-8 0 2 15,4-18 3-15,-8 3 0 16,1-29 0-16,0 13-1 15,-11-22 2-15,-4 9-3 16,-10-12 0-16,0 9-1 16,-14-9 1-16,4 16-2 15,-29-7-1-15,11 6 1 16,-22 16-1-16,12 4-3 16,-1 21 0-16,7-3 2 15,4 35 2-15,3-10-2 16,7 32 0-16,4-7 1 15,14 7 0-15,0-13-3 0,18 0 2 16,-4-10-1-16,18-12 0 16,-8 4 4-16,12-20 3 15,-8-3 2-15,7-15 1 16,-7 3 0-16,1-26 0 16,-8 7-2-16,-3-22 1 15,-1 6-4-15,-13-9 0 16,-1 6-1-16,-13-9 1 15,-1 9-2-15,-17-3-1 16,3 6 3-16,-17 16 0 16,7 3-4-16,-1 22-1 15,8 0 1-15,3 22 0 16,4-6-2-16,7 37 2 16,0-12 1-16,14 25 0 15,0-13-3-15,18 3 2 0,-4-9-1 16,14-3 0-16,-3-9 2 15,6-10 2-15,-2-3-1 16,2-16 2-16,-6 0 0 16,0-12 3-16,-4 0 1 15,-3-25 1-15,-1 5-4 16,-10-21-3-16,0 7 2 16,-10-7 0-16,-1 6-4 15,-20-6 1-15,6 15 0 16,-14 4 2-16,7 6-1 15,-6 16-1-15,6 0-2 16,0 28-1-16,4-3 4 0,3 31 1 16,4-6-3-16,14 9 1 15,0-12-2-15,11 6-2 16,0-10 0-16,13-5 3 16,-6-7 0-16,10-13 1 15,-3-2 0-15,3-10 0 16,-3 0 2-16,-1-16 1 15,-6 4 1-15,0-26 2 16,-8 13-3-16,-6-19 0 16,-1 6-1-16,-10 1 1 15,0 2-2-15,-21 4-1 16,7-1 1-16,-11 14-1 16,4 5 0-16,0 13 2 15,3 0-3-15,7 38 0 0,1-7-1 16,13 19-2-16,1-12 3 15,13 12 2-15,-3-12-5 16,14-4-1-16,-3-6 2 16,10-9 3-16,-7-3 1 15,4-13 2-15,-4-3 0 16,0-13 3-16,1 4-1 16,-12-25 2-16,-3 5-4 15,-7-18 0-15,0 10-1 16,-10-10-2-16,-4 15 1 15,-11 1 1-15,4 6-1 16,-4 12 2-16,4 4-2 0,0 21-1 16,3-2-2-16,4 37 1 15,3-9-1-15,8 9 0 16,3-10 2-16,10 1 0 16,8-4-3-16,0-15 0 15,-4 0 2-15,7-16 0 16,-3 0 5-16,-1-18 2 15,1 2-2-15,-8-25-1 16,1 7-1-16,-7-13 1 16,3 6 0-16,-18 1 1 15,4 5-2-15,-11 11 1 16,4 2-2-16,-7 19-1 16,3 0 1-16,1 31-1 15,3-3-3-15,0 13 2 0,3-13 1 16,7 7 0-16,1-7-3 15,10-6 0-15,0-3-14 16,11-10-4-16,-4 1-49 16,7-10-21-16,-3 0-103 15</inkml:trace>
  <inkml:trace contextRef="#ctx0" brushRef="#br0" timeOffset="1210.34">21805 12737 192 0,'-3'-12'71'0,"3"12"-55"0,-7-16 15 0,3 16 3 16,1-6-11-16,-1 3-3 16,1-3 13-16,3-1 5 15,-4-2-19-15,4-1 5 0,-4 1 0 16,1 0-1-16,-1-1 0 0,1 7-1 15,-1-3-2-15,1 6-8 16,3 6-3-16,0-3-1 16,0 16 2-16,0 0 4 15,3 28 1-15,1-10-4 16,-1 26-1-16,1-13-6 16,-1 16-1-16,-3-12-1 15,0 15 1-15,0-13-2 16,0 4 2-16,0-10-2 15,0-13 2-15,0-8-2 16,0-11 2-16,0-5 2 16,-3-19 4-16,-1-1-2 15,-6-11-2-15,3-1 0 16,-7-16-1-16,0 4-2 0,-8-54 1 16,5 19-2-16,3-31-1 15,3 22 1-15,8-47 1 16,3 34 1-16,10-3 1 15,-3 19 0-15,11 9 0 16,-4 7 2-16,7 18 3 16,-3 7 5-16,3 18 3 15,-3 4-5-15,-1 28-2 16,1-4-3-16,3 32 0 16,-3-9-6-16,-1 25-1 15,-3-16 0-15,4 34 2 16,-4-18-1-16,7 12 2 15,-7-15-4-15,4-1 0 16,0-12 1-16,-1 3 2 0,-3-12-1 16,1 0-1-16,-5-7-2 15,1-3 1-15,-4-6-15 16,-4-6-4-16,1 3-19 16,-4-10-5-16,0 10-19 15,-4-13-5-15,1-3-19 16,-1-6-8-16,1 0-50 15</inkml:trace>
  <inkml:trace contextRef="#ctx0" brushRef="#br0" timeOffset="1604.321">21830 12947 236 0,'-11'-6'88'0,"11"6"-69"0,-7-12 22 16,4 12 3-16,-1 0-2 16,4-3-1-16,-3 3-7 15,-1 0-1-15,4 0-19 16,0 0 5-16,-3 3 2 0,-1-3 0 16,1 0 2-16,-1 0-4 15,1-3-2-15,-1-4-5 0,4-2 0 16,0-1-1-16,7-8 1 15,-3 8 0-15,6-2 2 16,-3 2-5-16,7 7-1 16,-3 0-2-16,3 6 1 15,0 0-4-15,0 4 0 16,-3-1-3-16,3 0-1 16,-3-3 1-16,-1-6 2 15,1 0-10-15,-1-10-2 16,-3 4-77-16,4 0-34 15,-4-1-75 1</inkml:trace>
  <inkml:trace contextRef="#ctx0" brushRef="#br0" timeOffset="5974.647">18782 8846 180 0,'-7'-19'68'0,"0"7"-52"0,-4-10 6 15,4 13 1-15,0-1 1 16,0 1 3-16,-4-1-1 15,-3-8-1-15,4 2-14 16,-1 0 11-16,1 4 5 0,-1 2 1 16,4 1 3-16,0 3-8 0,0 6-2 15,0 9-12-15,3 7-3 16,4 2-4-16,0 8 1 16,4-1-2-16,-1 3-1 15,1 0 1-15,3 0 1 16,0-3-3-16,4-6 0 15,3 0 5-15,3-3 2 16,8-13 6-16,3-3 5 16,0-10 0-16,4 1-1 15,-4-10-6-15,-3 3-4 16,0-5-1-16,-11-5 1 16,-7-8-3-16,-7-13 0 15,-7-3-1-15,-11-7 1 16,-6 17-2-16,-5 2-1 0,-2 7 3 15,-1 12 2-15,0 9-2 16,4 20 0-16,3 18-1 16,4 13-2-16,7 6 1 15,3 9-1-15,4 1 0 16,4 2 0-16,3 7 0 16,3-3 2-16,4-10-3 15,4-9 0-15,7-16 3 16,6-6 1-16,8-22 5 15,3-16 3-15,1-12-4 16,-5-3 1-16,-2-4-3 16,-8-5 0-16,-4-4-1 15,-10-6 0-15,-7-1 0 0,-10 1 0 16,-15 6-5-16,-3 7 1 16,-7 12 0-16,-4 9 2 15,0 16-1-15,0 19-1 16,4 9-2-16,3 13-1 15,7 0-1-15,8 6 3 16,3 12 0-16,10-2 1 16,8 2 0-16,6-12 0 15,1-9-3-15,10-10 0 16,7-12 6-16,8-13 5 16,6-13 0-16,0-12 1 15,1-6-1-15,-8-6 0 16,-3-4-4-16,-4-3-1 0,-11-6-1 15,-10-3 1-15,-7 0 0 16,-10 3 3-16,-11 0-3 16,-15 9-2-16,-6 13-3 15,0 10 1-15,3 15-1 16,4 18 0-16,3 14 0 16,7 8-2-16,8 8 3 15,6 5 0-15,8 10-2 16,6-1 2-16,8-2 1 15,3-10 0-15,7-9-3 16,7-10 2-16,7-9-1 16,4-13 0-16,4-9 4 15,-1-12 3-15,-3-13-2 0,-4-13 0 16,-10-3 1-16,-4-6 0 16,-7-3-2-16,-7 0-2 15,-7 3 3-15,-7 3 2 16,-11 7-4-16,-13 8-1 15,-15 10 2-15,0 7 1 16,3 21-4-16,8 7-1 16,3 9-2-16,8 3 3 15,6 10 0-15,8 3 1 32,2 3-3-32,8-4 2 15,8 4 1-15,6-6 0 0,-4-13-3 16,18-6 2-16,8-10 1 15,-1-12 0-15,0-13 0 16,1-6 2-16,-5-3-1 16,-6-6 2-16,-7-7 0 0,-4 7 3 15,-7-3-3-15,-7 2-2 16,-11 4 2-16,-10 0 0 16,-11 9-1-16,-10 3-2 15,0 7-2-15,-1 9 1 16,8 9-1-16,3 10 0 15,8 6 2-15,6 7 0 16,7 2 0-16,8 4 0 16,3-1-3-16,7 1 0 15,7-7-1-15,7-9 3 16,7-12 0-16,8-4 1 0,-1-12 0 16,0-10 0-16,-3-3 2 15,0-3 1-15,-11-3-1 16,-3-9 1-16,-8-1 0 15,-6-3 1-15,-8-5-2 16,-10 5-2-16,-11 0 1 16,-10-2 1-16,-4 18-1 15,4 6 2-15,3 25-4 16,4 10 0-16,7 19-1 16,3 3 0-16,8 2 2 15,6 8 0-15,4 5-3 16,7-3 2-16,7-6 1 15,4-9 0-15,7-10-3 0,6-12 0 16,1-13 2-16,3-12 0 16,-3-10 3-16,0-9 1 15,-11-7 1-15,-3-3 0 16,-4-5-2-16,-7 2-2 16,-4-6 3-16,-6 0 0 15,-8 9-1-15,-6 4-2 16,-8 5 1-16,-3 20 1 15,7 0-3-15,-4 21 0 16,-7 13 1-16,7 3 0 16,8 1 0-16,3-4 0 15,7 3-3-15,7-6 0 16,3-6 2-16,4-4 0 0,7-6-2 16,4-6 2-16,0-3 1 15,-1-3 0-15,1-3-5 16,-8-1-1-16,1 1-72 15,0-10-30-15,-4 10-105 16</inkml:trace>
  <inkml:trace contextRef="#ctx0" brushRef="#br0" timeOffset="6992.895">19008 7965 232 0,'-7'0'88'0,"7"0"-69"0,-4-9 15 16,1 9 3-16,3-3 3 15,0 0 5-15,0-1 0 16,0 1 0-16,3 10-25 0,1-4 4 0,6 28 0 15,-3-6-12-15,7 28-5 16,-3-9 2-16,0 19 2 16,-1-13-2-16,1 13 2 15,-4-7-4-15,0-6 1 16,0-2-5-16,0-8-2 16,-4-5 0-16,1-7 1 15,0-3-1-15,-1-3-1 16,1-6 1-16,-1-1 1 15,1-2-1-15,-1-4-1 16,1-2 5-16,3-4 1 16,-4-3-2-16,8-10-1 15,-1 1-3-15,12-7-1 0,-5 1 3 16,15-11 1-16,-7 5-1 16,6-8-2-16,-6 7 1 15,0-9 1-15,-4 3-1 16,-7-7-1-16,-3 7 5 15,-11-6 1-15,0 5 0 16,-14 1-1-16,-1 3-3 16,-13 6 1-16,4 4-4 15,-8 8-2-15,7 4 2 16,-3 9 2-16,7 1-2 16,0 2 0-16,3 1-1 15,7-1-2-15,1 0 0 0,6-6 3 16,4-3 0-16,7 0 1 15,-3-3 0-15,10-22 2 16,-4 10 3-16,5-29 4 16,-1 6-4-16,-7-6-1 15,-4 7-2-15,-10-7 1 16,0 6-2-16,-14 0 2 16,3 4-4-16,-13 9 0 15,2 6-1-15,-9 19 0 16,6 0 0-16,0 6 0 15,7-3-25-15,4 7-11 16,4-4-50-16,17-12-20 16,0 6-70-16</inkml:trace>
  <inkml:trace contextRef="#ctx0" brushRef="#br0" timeOffset="55234.649">21290 321 84 0,'0'-13'33'0,"0"13"-26"0,0-9 14 0,0 9 3 16,0-6 3-16,0-1 3 15,0-2-10-15,0 3-2 16,0-4-1-16,0 1 1 16,0-1-10-16,0 1 4 0,0-3 2 15,0 2 1-15,0-2 1 16,0 2-2-16,-3 1-1 15,3 6 6-15,0-7 5 16,0 4-7-16,-4 6 1 16,4-6-7-16,-3 6 1 0,3 0-3 15,0 6 0-15,0 0-5 16,3 13-3-16,-3 0 0 16,7 25 1-16,-3-7-1 15,6 20 2-15,-3-23-2 16,0 20-1-16,0-10-2 15,-3 3 1-15,-1-7 3 16,1-2 1-16,0-10 3 16,-1 0 3-16,-3 1-4 15,4-17-3-15,-1 1 1 16,-3-4 0-16,0-6 1 16,0-6 0-16,0 3 0 0,0-16 2 15,0 7-3-15,-3-19-2 16,-1 6 0-16,-3-25 1 15,3 3-1-15,-3-9-1 16,0 2 1-16,0-2-1 16,4 12 0-16,-1 4 0 15,1 5 0-15,-1 4 0 16,1 9 0-16,3 1 2 16,0 2 3-16,-4 6 2 15,1 1-6-15,-1 12-2 16,4-3 0-16,-3 32 2 15,-1-14 0-15,1 36 2 16,-1-14-4-16,4 14 0 16,0-10 1-16,0 9 2 0,0-9-1 15,0 9-1-15,0-15-2 16,4-1 1-16,-1 1 1 16,1-19 0-16,-1 0 4 15,-3-13 5-15,0 3 4 16,0-18 2-16,0-1-4 15,-3-15-1-15,-1 0-6 16,-3-37-3-16,0 8-3 16,0-30 1-16,3 12 3 15,1 3 1-15,-1 9-4 16,1 13-1-16,-1 3 3 16,1 25 3-16,-1-3-1 15,1 22 0-15,3 0-1 0,-4 22-2 16,1-9-2-16,-1 37-1 15,1-19 2-15,3 35 2 16,0-25 0-16,0 31-1 16,0-19 1-16,3 16-1 15,1-15-3-15,3-4 2 16,0-6 1-16,0-26 2 16,0 1 5-16,0-25 4 15,0 3-2-15,0-22 2 16,-3 6-6-16,-1-31-3 15,-3 12-4-15,-3-37 1 16,-1 19 1-16,0-4 2 16,1 10-1-16,-4 18-1 15,3 7 1-15,-3 25 1 0,4 0-3 16,-4 29 0-16,3-4-1 16,1 9 0-16,-1 1 2 15,1 2 2-15,-1-5-19 16,1-10-8-16,-1-4-49 31,4 4-22-31,0-9-67 16</inkml:trace>
  <inkml:trace contextRef="#ctx0" brushRef="#br0" timeOffset="56281.294">20944 152 264 0,'4'-10'99'0,"-4"10"-77"0,0-16 13 16,0 16 3-16,0-3-13 15,0-3-3-15,0 6-1 16,0 0-1-16,3 0-11 16,1 6 3-16,0-3 4 0,-1 4 1 15,4 2-1-15,0-6 3 0,7 4 0 16,0-7-4-16,15 0-1 16,-5 0-4-16,19-7-1 15,-12 7-3-15,12 0-1 16,-8 0-6-16,4 7-1 15,-7-7 3-15,-1 0 1 16,-6 3 0-16,0 3-2 16,-4-6 3-16,-3 6 0 15,-1-6-1-15,-3 0 1 16,-3 0 0-16,-4 0 1 16,0 0 0-16,-4 0 2 15,1 0-5-15,-4 0-1 16,0 0 0-16,-7 0 2 15,0 0-3-15,-7 0 0 0,0 0 1 16,-15 0 0-16,8 0 0 16,-14 0 2-16,3 0-1 15,-10 3-1-15,7 4-2 16,-1-7-1-16,5 3-1 16,-1 3 0-16,7-6 3 15,0 3 2-15,4 3-2 16,4-6-2-16,3 0 2 15,-1 0 0-15,5 0-2 16,3 0 0-16,0-6 8 16,7 3 4-16,0 3-2 15,10-6-2-15,1 3-2 16,14 3 0-16,-4-7-2 0,21 4 2 16,-7 3-2-16,15-6-1 15,-11 6 1-15,10-6 1 16,11 3 1-16,-21-4 1 15,-7 4-2-15,6 3-2 16,-6 0 5-16,-4 0 1 16,-7 0-2-16,-3 0-1 15,-4 0 8-15,-7 0 4 16,-3 0-5-16,-8 0-3 16,1 0-7-16,-8 0 0 15,4 0 0-15,-11 0 0 16,-6-6 0-16,3 3 2 15,3 3-3-15,-7 0 0 16,1 0-1-16,-1 0-2 0,4 3 0 16,3 3 0-16,0 4-26 15,11-7-10-15,0 3-37 16,14 0-16-16,0-6-90 16</inkml:trace>
  <inkml:trace contextRef="#ctx0" brushRef="#br0" timeOffset="58211.379">21248 123 244 0,'-14'-12'93'0,"14"12"-72"0,-11-3 9 0,8 3-1 0,-4 0-2 16,3 0 1-16,-3 0-4 16,0 0-1-16,-4 0-12 15,4 0 2-15,-3 0 3 0,3 3 1 16,-4 9-1-16,4-9-4 15,0 13 0-15,0-3-3 16,3 9 0-16,4-10 1 16,7 10 4-16,0-9 1 15,11-4 0-15,-4 0-1 16,14-9-1-16,-3 0-3 16,3-3-1-16,-6 3-5 15,2-9-3-15,-3 0 2 0,-3-1 0 16,-4-6-4-16,-7-2 1 15,0 2 2-15,-7-3 3 16,-10 0-2-16,-4 4-2 16,-1 5 2-16,-16 1 0 15,6 3-6-15,-10 12 0 16,6-6-4-16,1 12 2 16,4 4 1-16,2 0 2 15,5 3 1-15,3-1 1 16,3 1 0-16,8 3 0 15,-1-9 0-15,15-4 0 16,-1 0 8-16,15-9 5 16,-4 0-4-16,11-9-3 15,-4 6-3-15,0-16-3 0,-7 7 3 16,-3-7 0-16,-4 6 1 16,-7-9 0-16,0 10-2 15,-14-4 1-15,0 0-2 16,-14 7 2-16,3 0-7 15,-13 9 1-15,6 0 1 16,-3 9 1-16,3 0 1 16,4 7 0-16,3 0 0 15,8 3 0-15,-1-4-3 16,11 4 0-16,0 0 2 0,18-3 0 16,-4-7 5-16,18 0 5 15,-8 1-3-15,11-7-1 16,-3-3-2-16,0-3 0 15,-7 3 0-15,-1-19 1 16,-2 10-2-16,-8-17-2 16,-4 8 1-16,-6-7-1 15,-4 6 0-15,-14-6 2 16,0 0-1-16,-18 6-1 16,7 3-2-16,-10 16 1 15,7 0 1-15,-4 16 0 16,7-4 0-16,4 13 0 15,3 0-3-15,8 1 2 16,3-1-1-16,14 3 0 16,0-9 2-16,18-4 0 15,-4-2 4-15,17-7 2 0,-6-3-2 16,4-3-1-16,-5 0-1 16,-3-9 1-16,-3 6-4 15,-4-13 0-15,-3 4 3 16,-7-10 1-16,-1 9-1 15,-13-12 1-15,-15 0 0 16,0 6 1-16,1 3-5 16,-15 13-1-16,4-6 1 15,-8 18 0-15,8 1-2 16,0 8 2-16,7 1-1 16,7 16 0-16,0-4 0 0,14 7 0 15,0-10 2-15,14 6 0 16,0-2 0-16,14-13 0 15,-7-4 0-15,11-5 0 16,-7-1 0-16,3-18 0 16,-3-1 0-16,-1-12 2 15,-3 4-1-15,-6-11-1 16,2-2 3-16,-13-4 0 16,-1 7-1-16,-13 0-2 15,-4 3 1-15,-11 0-1 16,4 12 0-16,-15 7 2 15,8 6-3-15,-7 16 0 16,7-7 1-16,-1 19 0 16,8-3-3-16,4 13 0 15,3-10 2-15,14 13 2 0,0-10-2 16,17-2 0-16,-3-4 1 16,15-16 0-16,-5 10 2 15,12-19 1-15,-8 0-1 16,3-19 1-16,-6 10-2 15,0-13-1-15,-7 0 1 16,-1-10 1-16,-6 7-1 16,-11-3-1-16,0 3 1 15,-21 3-1-15,6 0 0 16,-20 10 2-16,3-4-3 16,-6 16 0-16,2 0 1 15,5 9 0-15,2 1 0 0,8 15 0 16,4-9 0-16,10 12 0 15,-1-9-3-15,16-1 0 16,-1-2 2-16,14-7 0 16,-4-2-2-1,15-7 0-15,-7 0 4 0,3-7 1 16,-3 4 0-16,-1-12-2 16,-2-1 1-16,-5-9 1 0,-3 3-1 15,-10-9-1-15,-4-7 1 16,-7 13 1-16,0 6-1 15,-14 0-1-15,3 10 3 16,-14 9 0-16,4 3-4 16,-4 16-1-16,4-4 3 15,3 14 1-15,8-4-3 16,6 6-1-16,4-12-2 0,14-10 0 16,-3 1-19-16,13-20-10 15,1 1-52-15,7-7-22 16,-4 1-85-1</inkml:trace>
  <inkml:trace contextRef="#ctx0" brushRef="#br0" timeOffset="60198.693">22327 261 212 0,'7'-3'79'0,"-7"3"-61"0,7 3 6 0,-7-3 0 16,0 0-6-16,0 7-1 15,4-4-5-15,-1-3 0 16,1 0-7-16,0 0 6 0,-1 0 4 16,-3 0 4-16,4 0 3 15,-4-3 3-15,0-4 2 16,0 7-3-16,0-3-1 15,0-3-1-15,0 6 1 16,0-3-7-16,0 3 1 16,0-7-6-16,0 4 1 15,0-6-1-15,0 0 1 0,0 2-2 16,0-2 1-16,0-1 0 16,-4 1 3-16,1 3-1 15,-5-4 2-15,5 7-6 16,-8-9-1-16,4 9-2 15,-3-7 1-15,-1 4 0 16,-3 3 1-16,3-4-2 16,-3 7-1-16,0-3-3 15,-3 3-2-15,2 0 3 16,-2 10 2-16,3-7-2 16,-4 13-2-16,4-1 0 15,-4 13 1-15,4-2-1 16,4 14-1-16,-1-2 3 15,4 9 0-15,0-6 3 0,7 3 1 16,0-7-1-16,11-2 1 16,-1-7 0-16,15-6 1 15,-4-3 0-15,14-4 0 16,-7-5-2-16,11-10-1 16,-7 3-6-16,10-3-1 15,-6 0 1-15,6-3 0 16,-7-3 3-16,4-4 3 15,-7 4-4-15,0-4-1 16,-4 7 0-16,-4-6 0 16,-2 3 0-16,-5-1 2 15,-3 4-1-15,-3 3 2 16,0 0-7-16,-4 0 1 0,-4 0-34 16,1 0-16-16,-1 0-52 15,1 0-23-15,-1 0-73 16</inkml:trace>
  <inkml:trace contextRef="#ctx0" brushRef="#br0" timeOffset="64707.606">27594 8784 212 0,'-10'-10'82'0,"10"10"-64"0,-25-3 7 0,18 3-3 15,-7 3-6-15,0-3 1 16,-7 6-1-16,3-2 0 16,-3 5-8-16,3-3 1 0,0 7 2 15,4-4-2-15,4 10 0 16,-1-3-1-16,8 9 0 15,-1 0-2-15,11 12 1 16,0-5-4-16,11 2 0 16,-4-9 3-16,11 4 1 15,-4-7 1-15,4-13 0 0,-4 0 2 16,0-18 4-16,-3 3-6 16,-1-19 0-16,-3 3-4 15,-3-13-1-15,-4 4 1 16,-7-10 0-16,0 7-2 15,-14-4-2-15,3 3 1 16,-13 1-1-16,2 12 2 16,-6 16 3-16,3-4-4 0,-3 26-1 15,4-3 0-15,-1 15 0 16,7-3-3-16,4 25 2 31,4-9 1-31,6 9 2 16,0-12-3-16,15-1 0 0,0-2 3 15,17-13 1-15,-3-4 5 16,10-21 3-16,-3 0-2 16,3-25 2-16,-3 3-2 15,-1-19 2-15,-6 10-4 16,-7-23 1-16,-1 10-5 16,-10-25 0-16,0 12-1 15,-17 1-2-15,3 2 1 16,-21 17 1-16,6 2-3 15,-16 19-2-15,6 0 6 0,-7 48 3 16,7-11-6-16,1 26 1 16,6-9-3-16,4 21 0 15,3-12 2-15,15 19 0 16,-1-13-3-16,18 3 0 16,-3-9 4-16,20-12 1 15,-6-7 4-15,10-16 1 16,-6-9-1-16,6-16-1 15,-7 1 1-15,0-20 1 16,-3 4-1-16,-7-19 1 16,-4 6-4-16,-14-19-2 0,0 13 0 15,-18-7 1-15,4 14-3 16,-25 8 0-16,7 7-1 16,-13 34 0-16,9-3-3 15,-6 35 1-15,10-7 2 16,1 29 3-16,6-16 0 15,7 25-1-15,4-13-2 16,14 7-1-16,0-13 2 16,28-6 0-16,-7-7 1 15,25-15 2-15,-7-3 1 16,7-19 3-16,-7 0-3 16,3-22 0-16,-7 3 1 15,1-18 0-15,-8 6-2 0,-14-17 1 16,0 11 0-16,-17-23 1 15,3 13-2-15,-25-9-2 16,7 12-2-16,-24 13 1 16,7 9-1-16,-11 34-2 15,7 4 0-15,0 25 3 16,7-13 0-16,4 28 3 16,4-9-1-16,9 13-1 15,5-10-2-15,17-3-1 16,0-9 4-16,21-10 3 15,-3-6-1-15,14-19-2 16,-8 0 2-16,8-22 0 16,-7 4-1-16,0-23-2 15,-8 13 1-15,-6-22 1 0,-4 9-1 16,-7-15 2-16,-3 9-2 16,-18-12 2-16,3 12-2 15,-24 9-1-15,7 1 1 16,-15 43-1-16,8-3-3 15,-4 26 2-15,7-7-1 16,4 19 0-16,3-7 2 16,11 14 0-16,0-14-3 15,18 7 0-15,-1-9 4 16,26-17 1-16,-5-2 4 16,19-16 3-16,-8 0-4 15,4-16-3-15,-8 4-1 16,1-16 1-16,-7-1 3 0,-8-8 2 15,-2 5-6-15,-12-11 0 16,1 2 1-16,-15 6 1 16,0 4-1-16,-13 21-2 15,3-2-2-15,-8 31 1 16,5-7-1-16,-1 17 0 16,4-11 2-16,3 20 0 15,4-4 0-15,11 7 2 16,3-9-3-16,14 2 0 15,-4-9-1-15,18-12-2 16,-3-4 3-16,7-15 0 16,-7 0 1-16,6-13 0 15,-6 3 2-15,0-18 1 16,-8 12-1-16,-6-22-2 16,0 3 3-16,-11-3 0 0,0 3-1 15,-18 1-2-15,4 8 1 16,-11 23-1-16,4 3-3 15,-11 24 2-15,7 1 1 16,1 19 0-16,3-13-3 16,7 9 2-16,3-5 1 15,11 2 0-15,0-6-3 16,18-6 0-16,-4-4 2 16,14-8 2-16,-7 2-2 15,7-12 0-15,-3-3 3 16,3-7 3-16,-7 1-2 0,-3-13-2 15,-4 3 0-15,-10-13-1 16,-1 7 0-16,-13-7 0 16,3 7 0-16,-11 3 2 15,4 6-1-15,-11 29-1 16,4-1-2-16,-4 22 1 16,8-9 1-16,2 10 0 15,1-10 0-15,11 6 2 16,3 0-3-16,10-6-2 15,-3-6-1-15,11-7 3 16,0-3 0-16,3-9 1 16,-3 0 2-16,-1-12 1 15,-3 2 3-15,-3-15 3 16,-1 6-4-16,-10-16-1 0,0 7-2 16,-7 3-2-16,0-1 1 15,-7 23-1-15,4-3 0 16,-8 28 0-16,4 2 0 15,0 1 2-15,3-3-3 16,4 3-2-16,0-3-1 16,7-6 3-16,0 5 0 15,7-8 1-15,-3-1-7 16,3-6-3-16,0 0-34 16,0-6-14-16,0 0-14 15,0-3-6-15,-3 3-65 16,3 0-56-1,0 0 76-15</inkml:trace>
  <inkml:trace contextRef="#ctx0" brushRef="#br0" timeOffset="67335.246">28014 7868 252 0,'0'-9'93'0,"0"9"-72"0,-3 0 20 16,3 0 7-16,0 0-8 15,0 0 1-15,-4 0-12 16,1 0-5-16,-5 0-14 16,5 6-2-16,-1 6 2 0,1-2-4 15,3 24 2-15,0-2-1 16,7 27 1-16,-4-9 2 15,8 16 4-15,-4-12-4 0,4 18 2 16,-1-10-5-16,1 10-2 16,-4-15-5-16,0-7-2 15,-4-3 1-15,1-9 2 16,0-7 0-16,-1-6-1 16,1-6 7-16,-1-6 3 15,1 5-3-15,-1-11-2 16,-3-4 0-16,4-3 1 15,-1 0-3-15,1-3-2 16,-1-1 2-16,1-2 0 16,-1 0-4-16,1-3 1 15,-1-1 0-15,8-9 0 16,-4 4 0-16,7-14 0 16,-3 7 0-16,10-12 0 0,-3 6 4 15,6-10 5-15,-6 7 6 16,0-26 3-16,-4 10-9 15,-14-22-5-15,0 13-1 16,-14-10 0-16,3 19-4 16,-24-6 1-16,6 9-2 15,-38 3 0-15,11 3 0 16,-11 16 0-16,14 4 0 16,4 11 0-16,10 4-5 15,11 6 0-15,3-3-57 16,21 0-22-16,4 0-112 15</inkml:trace>
  <inkml:trace contextRef="#ctx0" brushRef="#br0" timeOffset="73405.211">21188 15475 252 0,'-14'0'93'0,"14"0"-72"0,-18-3 5 0,15 3-1 15,-4 3-12-15,-1-3 0 16,-2 9-3-16,3-3 1 15,-4 4-6-15,4-1 1 0,0 4 4 16,0-1-2-16,4 7 1 16,-1-3-5-16,4 12-3 15,0-6-3-15,11 12-1 16,-4-5 4-16,10 2 1 16,-3-3-3-16,8-9 1 15,6-6 4-15,-7-13 5 16,-3 0-3-16,6-19-1 15,-3 9 0-15,1-12-1 16,-5 4 2-16,-3-11 1 16,-3 7-3-16,-8-12-1 15,1 6 3-15,-11-13 3 0,0 6-4 16,-14-5-1-16,3 11-2 16,-10 1-2-16,3 9 3 15,-7 10 0-15,8-3 1 16,-1 18 0-16,4-3-5 15,3 13 1-15,4-1 0 16,7 10 0-16,0-6 0 16,7 9 0-16,0-6-3 15,11 7 2-15,-4-8 1 16,10 1 0-16,-3-6-3 16,11 0 0-16,-4-7 4 15,4-15 3-15,-4 6 3 16,4-13 3-16,-4 4-1 0,-3-13 0 15,-4 6-5-15,-7-18-1 16,-4 3 3-16,-10-13 1 16,0 3-3-16,-10 0-1 15,2 3 1-15,-13 13 0 16,4 3-2 0,-1 13-2-16,4 0-4 0,3 27 0 0,4-2 2 15,7 25 1-15,0-7 1 16,7 17 0-16,0-11 0 15,14 20 0-15,-3-13-3 16,13 6 2-16,11 1-1 16,1-20-2-16,-4-21 5 15,-8-13 1-15,-3 0 2 16,4-16 0-16,-4 0-2 0,0-15 1 16,-3 6-2-16,-4-22-1 15,-3 9 3-15,-11-21 2 16,0 8-2-16,-14-5 0 15,0 9-1-15,-15 12-2 16,8 4 1-16,-18 9 1 31,8 3-3-31,-8 26 0 16,7-4-1-16,0 37 0 16,8-8 0-16,2 18 0 15,5-9 0-15,6 18 0 16,4-12 2-16,14 10 0 15,0-10-3-15,21-6 0 0,15-7 2 16,-8-21 2-16,-7-4 2 16,8-18 3-16,-5-1 1 15,1-12 1-15,-4 7-4 16,-7-14-1-16,1 1 1 16,-12-16 0-16,-3 7-2 15,-14-23 1-15,0 10-2 16,-21-3 2-16,10 9-2 15,-24 3 2-15,7 10-4 16,-8 5 0-16,8 14-1 16,3 15 0-16,4 6 2 15,7 35 0-15,3-9 0 0,4 18 0 16,4-9-5-16,13 22 1 16,1-13 4-16,13 7 2 15,15 6-3-15,7-19-1 16,0-19-4-16,-11-22 1 15,-3 0 5-15,6-18 2 16,-6-1 0-16,0-9 1 16,-4 4 2-16,-3-14 2 15,-1 7-6-15,-13-22-2 16,-1 9 0-16,-13-15 2 16,-4 6 0-16,-18 0 2 15,7 9-2-15,-21 7 2 16,11 3-2-16,-4 25-1 0,7 0-2 15,4 37-1-15,7-6-1 16,3 23 3-16,4-11 0 16,11 32 3-16,-1-18-3 15,15 12 0-15,13 6-1 16,5-19-2-16,2-19 3 16,5-21 0-16,-1-19-2 15,-10-10 2-15,-4 0 5 16,4-9 2-16,-4 0 0 15,-7-9-1-15,-4 2-3 16,-6-12 1-16,-4 7 0 16,-14-16 1-16,3 9-5 15,-24-7 1-15,7 11 2 0,-18 11 1 16,11 4-1-16,-1 25-2 16,8 0-2-16,3 32-1 15,4-10 2-15,7 28 0 16,4-9-2-16,13 18 2 15,-3-12 1-15,21 7 0 16,15 11-3-16,-8-30 2 16,-4-10-1-16,12-9 0 15,-8-7 2-15,4-18 0 16,-4-1 2-16,-3-12 1 16,-4 3-1-16,-7-15-2 15,-4 6 3-15,-10-22 0 16,-7-26-1-16,-3 20-2 15,-1 9 3-15,-17 3 0 0,7 6-1 16,-14 13 1-16,6 3-4 16,1 32 0-16,7-4-1 15,3 28-2-15,4 1 3 16,11 18 0-16,-1-9-2 16,11 22 2-16,11 12-1 15,7-15 0-15,3-19 2 16,4-22 0-16,-4-13-3 15,-7-9 2-15,-3-3 1 16,6-16 2-16,-6 4 1 16,0-13 3-16,-1 2-3 15,-13-11 0-15,-1 5 1 16,-10-18 0-16,4 10 0 0,-22-8 0 16,7 8-5-16,-10 12 1 15,7 9 0-15,-4 19 2 16,4 0-3-16,3 25 0 15,4-3 1-15,4 15 2 16,3-8-1-16,7 18-1 16,0-10 1-16,10 7-1 15,11 6-5-15,-3-25 1 16,-4-3 0-16,7-22 2 16,-3 0 1-16,3-15 3 15,-3 2-1-15,-1-18 2 16,-2 12 2-16,-1-22 2 15,-7-15-1-15,-7 15 1 16,0 6-4-16,-14-2-2 0,7 6 2 16,-15 12 0-16,5 6-1 15,-12 16-2-15,8 7-2 16,0 15 1-16,4-3 1 16,2 15 0-16,5-8-3 15,10 11 2-15,0-5 1 16,10-4 0-16,1-3-5 15,7-15 1-15,-1-4 2 16,4-9 1-16,-3-3 1 16,0-12 0-16,-1 2 2 15,-6-15 3-15,-4 6 0 16,-7-10 0-16,0 1-1 16,-11 6 0-16,1 3-2 0,-8 6-2 15,4 7 1-15,-4 18 1 16,4 1-1-16,4 9-1 15,-1-4-2-15,8 4 1 16,-1-3-1-16,11-1-2 16,-3-2-28-16,10-7-12 15,-4 1-32-15,12-7-13 16,-5 0-82 0</inkml:trace>
  <inkml:trace contextRef="#ctx0" brushRef="#br0" timeOffset="74852.811">21618 14694 244 0,'-3'-9'93'0,"3"9"-72"0,-4-4 11 16,4 4 3-16,0 0-8 16,0 0-1-16,-3 4 1 15,-1 2 0-15,4 3-14 16,0-6 10-16,4 16 6 0,-4-9-4 16,7 21-2-16,0-9-9 15,3 19-1-15,1-10-8 0,3 13-1 16,-3-10-2-16,3 13-2 15,-4-9 1-15,1 9 1 16,-1-9 3-16,-2-4 4 16,-1-6-4-16,0-6-1 15,0-6 2-15,0-7 3 16,0 1-4-16,7-10-1 16,-3 0-2-16,6-10 1 15,-3 10 0-15,11-9 1 16,-4 0 0-16,7-7 0 15,-6 3-2-15,13-2 1 16,-7 2 0-16,7 1 1 16,-6-1-2-16,-5 4-2 15,-3-1 3-15,-3 4 2 0,-4 3-4 16,-3 3-1-16,-1 0-24 16,-6 0-10-16,-1 0-11 15,-3 0-5-15,0 0-12 16,0-6-4-16,0 6-46 15,0 0-59 1,0-4 48-16</inkml:trace>
  <inkml:trace contextRef="#ctx0" brushRef="#br0" timeOffset="75243.846">21685 14954 200 0,'-14'10'77'0,"14"-10"-60"0,-10 0 15 0,10 0 2 15,-7-4 3-15,3-2 2 16,0 3 3-16,1-3 3 16,-1 3-24-16,1-4 6 0,3-2 3 15,0 0-1-15,3-7 1 16,1 3-13-16,10-12-3 15,-3 6-4-15,13-6-1 16,-3 3-3-16,11 0-1 16,-7 4-1-16,7-1 0 15,-4 3-5-15,4 4 1 0,-8 2 0 16,1 4 2-16,-4-3-1 16,-3 9 2-16,-4-4-2 15,0-2 2-15,-3 3-22 16,-4 0-9-16,-4 0-15 15,1 0-6-15,-1-1-11 16,-3-2-2-16,0 0-86 16</inkml:trace>
  <inkml:trace contextRef="#ctx0" brushRef="#br0" timeOffset="75614.295">21562 14559 236 0,'-7'10'88'0,"7"-10"-69"0,0 6 15 0,0-6 3 15,0 0 7-15,0 0 8 16,3-6-8-1,1-4-2-15,6 1-24 0,1-4 3 0,10-6 2 16,-3 4-8-16,17-4-1 16,-7 3-6-16,8 1-3 15,-5 2-2-15,5 4-3 16,-8-1 1-16,0 1 1 16,-3 2 1-16,-1-2 1 15,-2 3-7-15,-5-4-2 16,-3 4-40-16,-3-6-15 15,-4 2-27-15,0 1-9 16,0 3-43 0</inkml:trace>
  <inkml:trace contextRef="#ctx0" brushRef="#br0" timeOffset="79598.2">13808 8708 200 0,'-18'-19'77'0,"8"13"-60"0,-8-9 13 0,11 11 3 0,-4-2-8 16,1 3-2-16,-1-3-5 15,4 6-1-15,0-3-9 16,0-4 4-16,0 7 1 0,-4 7 7 16,1 2 4-16,-4 4-6 15,-1 8-3-15,1 1-2 16,0 4-1-16,4 2-4 15,6 0 0-15,8 13-5 16,3-4-2-16,3-2-3 16,8-7 1-16,0-9 1 15,-1-10 0-15,4-9 4 16,1-6 5-16,-1-7-3 16,-4-2-1-16,1-4 2 15,-4-3 0-15,-3 0-1 0,-1-3-1 16,-3-3-1-16,-3-10 0 15,-8 1-2-15,-3-11 1 16,-3-2-2-16,-8 6 2 16,-7 7 0-16,-3 2 3 15,-7 16 3-15,0 10 2 16,-1 15-3-16,8 16 0 16,7 22-5-16,7 0 0 15,7 3-1-15,10 3 1 16,8-3-4-16,6 7-2 15,8-4 2-15,3-3 2 16,1-10 0-16,-1-8-1 16,0-14 3-16,0-8 0 15,1-14 1-15,2-5 2 0,1-7-1 16,-7 0 2-16,-8-3-2 16,-3-3 2-16,-6 3-4 15,-12-9-2-15,-3-4 2 16,-7-5 0-16,-7-1-1 15,-8-3 1-15,-9 6-2 16,-8 16 2-16,0 13-2 16,0 18-1-16,7 13-2 15,11 16-1-15,10 9 2 16,11 3 2-16,11 22-2 16,10 0-2-16,7-6 2 15,4-9 2-15,3-13 0 16,0-10 2-16,0-15-2 15,1-16-1 1,-1-9 5-16,4-19 1 0,3-13 0 16,-3-3 1-16,-8 1-2 15,-6-1 2-15,-14-3-4 16,-8-3 0-16,-7-6-1 16,-6-1 1-16,-4 4-2 15,-8 3-1-15,-13 9 1 16,-4 13 1-16,0 13-1 15,1 18 2-15,9 22-2 16,8 7-1-16,10 18 1 16,11 0-1-16,11 13 0 15,10 3 0-15,7 3-3 16,4-18 0-16,0-7 2 16,3-16 0-16,0-12-2 0,0-19 0 15,0-16 2-15,1-15 2 16,-5-10 2-16,5 0 1 15,-15-6 0-15,-7-9 0 16,-7-4 0-16,-7-6 2 16,-7 7-5-16,-11 2-1 15,-3 10 2-15,-11 13 1 16,-11 9-1-16,1 12-2 16,3 23 1-16,11 21 1 15,14 13-3-15,10 6 0 16,11 6 1-16,11-2 0 15,10 12-3-15,7-7 2 0,4 1 1 16,0-16 2-16,-1-13-3 16,5-12-2-16,-1-13-1 15,4-12 3-15,3-13 0 16,-7-9 3-16,-6-4 1 16,-12-5 1-16,-10-10-2 15,-10-3 1-15,-8-16 0 16,-6 6 3-16,-8 1-3 15,-7 8-2-15,-17 11 0 16,-4 8 1-16,3 13-1 16,8 19-1-16,7 29 1 15,14 18-1-15,10 3 0 0,11 9 0 16,7-2 0-16,7 3 0 16,7-4-3-16,4-9 2 15,0-9 1-15,3-13 0 16,0-13 0-16,0-12 0 15,4-9 0-15,7-7 0 16,-7-3 0-16,-4-6 2 16,-7-3-1-16,-10-3-1 15,-11-7 3-15,-7-6 0 16,-7 0 1-16,-4 7 0 16,-7 2-2-16,-3 7-2 15,-7 19 1-15,3 15-1 16,7 13 0-16,8 9 2 0,6 9-1 15,7 4-1-15,4 9 1 16,8 4-1-16,2-4-3 16,4-6 2-16,0-10-1 15,0-12 0-15,4-16 2 16,0-15 0-16,-1-13 0 16,5-6 0-16,-8-7 0 15,-7-2 2-15,-4-7 1 0,-3-9 1 16,-3 2 0-16,-4 7 0 15,-4 4 0-15,0 18 0 16,-3 12-2-16,4 17 1 16,3 8-2-16,3 14-1 15,4 8-2-15,4-5-1 16,-1-4 4-16,4 0 1 16,0-3-3-16,7-6-1 15,-3-7 1-15,3-5 0 16,0-4 1-16,-3-6 0 15,-1-7 0-15,-2-2 0 16,-5-4 0-16,-3-9 2 0,-3 6-1 16,-1 0-1-16,0 10 1 15,1 0-1-15,-1 2 0 16,4 7 0-16,-3 3-3 16,3 4 2-16,0 2 1 15,0-3 0-15,0 1-36 16,0-4-13-16,0 3-39 15,3-6-17-15,1 0-94 16</inkml:trace>
  <inkml:trace contextRef="#ctx0" brushRef="#br0" timeOffset="80332.402">12337 8069 228 0,'-25'-66'85'0,"14"47"-66"0,-10-6 16 0,14 19 4 16,0-4-1-16,0 4 2 16,0-3-3-16,7 5 0 15,4 4-20-15,6 13 14 0,4 12 6 16,7 16-2-16,8 15 0 16,9 4-7-16,15 15 0 15,14 19-12-15,4 13-2 16,-1-7-8-16,-10-6-2 15,-7-6-4-15,-3-3-1 16,-8-16 1-16,-7-13 0 16,-6-15 0-16,-8-10 0 0,-4-12 0 15,-6-13 2-15,-4-6-1 16,-3-6-1-16,-8-3-8 16,-3-1-5-16,0-2-35 15,0-7-14-15,-4 6-30 16,1-12-12-16,3 3-57 15</inkml:trace>
  <inkml:trace contextRef="#ctx0" brushRef="#br0" timeOffset="80722.919">12347 7868 260 0,'-10'-3'96'0,"3"-3"-75"0,0 6 19 0,3 0 4 16,0 0-5-16,1 0 1 15,-1 6-9-15,4-6-4 16,-3 3-15-16,3 6 1 0,3-2 3 16,4-4 1-16,4 3 1 15,3-12 2-15,0-4 2 16,4-8-3-16,3-17-2 15,11-21-5-15,7-13-2 16,3-3-4-16,0 9 1 16,4 0-4-16,-7 16-2 15,-7 3 0-15,-4 7 1 16,-7 8-1-16,-3 11 2 0,-4 5-2 16,-7 10 2-16,-4 6-37 15,-3 6-17-15,-3 7-27 16,-4 9-12-16,-4 10-33 15,4 15-14-15,-3 3 22 16</inkml:trace>
  <inkml:trace contextRef="#ctx0" brushRef="#br0" timeOffset="81005.833">12534 8457 304 0,'0'10'112'0,"0"-10"-87"0,0-6 11 0,0 2 0 16,4-5 0-16,3-3 3 15,3-7 1-15,12-10 0 16,2 1-22-16,4-19 5 0,4-15 1 16,3-4-8-16,1 0-2 15,-4 9-8-15,-1 7-2 16,-3 6-2-16,-3 4-2 15,0 8 1-15,-4 13 1 0,-3 1-25 16,-1 8-10-16,-3 7-38 16,-3 3-15-16,0 3-92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21:31:31.29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21435 4087 316 0,'-11'0'118'0,"11"0"-92"0,-7 9 17 15,7-9 1-15,-3 3-9 0,-4 3 0 16,3 4-5-16,1-7 1 16,3 13-17-16,0-7 3 0,7-6 3 15,3 7 4-15,11-20 3 16,-3 1-6-16,35-10 0 15,-11 6-8-15,25-15-3 16,-10 6-1-16,24-6-1 16,-18 3-7-16,26 0-2 15,-19 3 0-15,4 0 0 16,-14 3 1-16,-3 0 2 16,-12 10-1-16,-6 0-1 15,-7-1 3-15,-7 10 0 16,-4-3-34-16,-7 3-14 15,-3 0-42-15,-8 3-17 16,1 7-88-16</inkml:trace>
  <inkml:trace contextRef="#ctx0" brushRef="#br0" timeOffset="375.425">21738 4231 284 0,'-25'-35'107'0,"25"35"-83"0,0-28 21 0,0 25 5 16,4-6-10-16,0 9 2 15,10 0-7-15,-4 0 1 16,8 15-20-16,-4 1 2 0,4 18 2 15,-1-5-5-15,1 18 0 16,-4-10-5-16,4 32-1 16,-4-15-5-16,7 21-3 15,-7-16 0-15,7 4 1 16,-3-13-1-16,3 0-1 16,-3-12 1-16,-1 3 1 15,-3-10-25-15,-3-6-12 16,0 3-24-16,-8-2-11 15,1-8-11-15,-4 1-4 16,0-3-53-16</inkml:trace>
  <inkml:trace contextRef="#ctx0" brushRef="#br0" timeOffset="625.556">21692 5137 328 0,'11'-6'123'0,"-11"6"-95"0,46-35 27 15,-43 32 5-15,26-13-8 16,-8 4 1-16,28-19-16 16,-10 12-8-16,38-16-16 0,-13 7-9 0,14-7-2 15,-15 7-2-15,18 6 2 16,-17 4-45-16,6-8-18 15,-13 4-78-15,-4 4-31 16,-7 5 23 0</inkml:trace>
  <inkml:trace contextRef="#ctx0" brushRef="#br0" timeOffset="1891.181">23488 3974 264 0,'-7'-29'101'0,"7"29"-78"0,-4-12 2 16,4 12-3-16,-3-3-1 16,3 3 2-16,-4-6 1 15,4 2 2-15,0 1-14 0,0 0 15 0,-3 3 7 16,-1 0-5-16,-3 16-2 15,0-4-4-15,0 45 0 16,0-10-4-16,4 63 0 16,-1-13-4-16,4 94-1 15,0-47-6-15,14 95-3 16,-3-61 0-16,24 42-1 16,-10-57 0-16,24 22 2 15,-10-41-3-15,14-28 0 16,-11-19-1-16,32-28-2 15,-14-12 1-15,21-32-1 16,-14-3-11-16,-7-29-3 16,-10 4-57-16,-8-19-23 15,-7 4-102 1</inkml:trace>
  <inkml:trace contextRef="#ctx0" brushRef="#br0" timeOffset="2288.869">23911 4494 324 0,'-3'-22'123'0,"3"22"-95"0,0 3 11 0,0-3-1 15,0 13-4-15,0-7 2 16,7 29-4-16,-4-10-2 31,11 31-17-31,1-9 5 0,9 22 3 16,-3-15-9-16,11 43-2 0,-4-19-6 15,8 10-1-15,-8-13-1 16,0 4 1-16,-3-17-22 16,-4 1-7-16,-3-13-31 15,-4-6-14-15,-4-13-31 16,-6-6-11-16,-1-6-21 16</inkml:trace>
  <inkml:trace contextRef="#ctx0" brushRef="#br0" timeOffset="2476.652">23735 5275 336 0,'-11'-9'126'0,"11"9"-98"0,21-16 21 0,-17 16 2 15,10-19-6-15,0 3 3 16,25-21-14-16,-7 9-5 16,38-16-17-16,-10 9-10 0,14-2-2 15,-14 5-2-15,25 4 0 16,-18 6-55-16,14 3-25 15,-17 3-110 1</inkml:trace>
  <inkml:trace contextRef="#ctx0" brushRef="#br0" timeOffset="2774.833">24832 4971 356 0,'-21'-28'132'0,"21"28"-103"0,-7-4 27 0,7 4 7 15,-4 4-14-15,4-4-4 16,0 12-17-16,0-2-7 16,4 24-12-16,-1-9-6 0,8 41 0 15,-4-16-2-15,7 16 2 16,-3-13-4-16,6 19 0 15,-3-12-21-15,4 9-8 16,-4-13-36-16,4-9-13 16,-4-6-40-16,4-19-15 15,-4-3 4 1</inkml:trace>
  <inkml:trace contextRef="#ctx0" brushRef="#br0" timeOffset="3227.857">25164 4077 340 0,'-14'-15'126'0,"14"15"-98"0,-4 0 14 0,4 0 0 16,0 3-9-16,0 0 1 15,7 25-11-15,0-15-3 16,11 40-12-16,-4-9 1 0,11 22 2 16,-8-13-4-16,11 35 1 15,-6-16-7-15,9 12-1 16,-6-15-2-16,0 4-2 16,-4-14-22-16,-3 1-7 15,-4-10-22-15,-11-13-5 16,1 4-45-16,-11-19-20 15,3-3 4-15</inkml:trace>
  <inkml:trace contextRef="#ctx0" brushRef="#br0" timeOffset="3415.485">24917 4707 328 0,'-4'-9'123'0,"4"9"-95"0,32-22 18 15,-29 19 4-15,26-13-19 16,-8 4-3-16,25-7-16 15,-7 3-8-15,17-6-2 16,-10 3 0-16,28-2 3 0,-18 5-4 16,11-3-3-16,-10 0-21 15,-1 4-8-15,-10-1-28 16,0-3-13-16,-11 3-76 16</inkml:trace>
  <inkml:trace contextRef="#ctx0" brushRef="#br0" timeOffset="3727.904">25464 3525 376 0,'24'7'143'0,"-3"5"-112"0,25 13 25 0,-42-18 5 15,24 33-14-15,-3-8-3 0,21 40-16 16,28 47-5-16,10 19-13 16,1-6-6-16,-4 21-1 0,-10-12-2 15,-25-34-1-15,-8-22 1 16,-2 24 1-16,-8-24-1 16,-7 15 2-16,-3-12-24 15,-8-13-11-15,-3-9-30 16,-3-9-11-16,-1-13-27 15,-3-4-10-15,0-5-38 16</inkml:trace>
  <inkml:trace contextRef="#ctx0" brushRef="#br0" timeOffset="6145.006">11335 4416 216 0,'-18'0'82'0,"8"6"-64"15,-5-6 13-15,12 0 1 0,-1 0-4 16,1 0 1-16,-1 0 1 16,1 3 1-16,3-3-16 15,0 0 4-15,-4 6 2 0,8 1 0 16,-1-1-1-16,8-3-2 16,7 0 1-16,-1-3 1 15,8-3 0 1,3-3-3-16,7-7 0 15,15-9-1-15,13 0 0 16,8-12-6-16,-4-4-2 16,0-2-6-16,0-1-2 15,3 6 0-15,-6 4 2 16,-4 3-1-16,-11 9-1 16,-10 10 1-16,-7-1-1 0,-7 1 2 15,-8 2 1-15,-6 1 3 16,-4 0 1-16,-4 0-6 15,-3 3-2-15,-3-7-11 16,-4 4-3-16,0 3-32 16,-4 3-12-16,-3 3-20 15,0 6-8-15,3 10-68 16</inkml:trace>
  <inkml:trace contextRef="#ctx0" brushRef="#br0" timeOffset="6550.987">11691 4453 252 0,'-14'-12'93'0,"10"9"-72"0,1 0 7 0,3 3 0 15,0 0-2-15,0 0 4 16,3 0-1-16,4 3 2 0,4 3-17 16,3 7 5-16,0 2 2 0,4 7-7 15,3 16-1-15,0 9-5 16,0 3-3-16,1 6-2 15,-1-5 0-15,-4-4-2 16,1-7 2-16,-4-5-4 16,0-4 0-16,-3-6 1 15,-1-3 0-15,-3-6-7 16,1-3-3-16,-5-4-32 16,1-3-12-16,-4-6-30 15,3 0-10-15</inkml:trace>
  <inkml:trace contextRef="#ctx0" brushRef="#br0" timeOffset="6879.195">11885 4281 248 0,'0'0'93'0,"0"0"-72"0,0 0 20 0,0 0 7 16,0 0-2-16,0 0 3 16,0 9-16-16,4 1-6 15,-1 5-15-15,4 4-1 0,0 3 2 16,4 6-7-16,3 4-1 0,0 5-1 16,4 10 2-16,3 7-3 15,0 5 0-15,0-5-3 16,-3-1-3-16,-1-9 2 15,-2-7 2-15,-1-5-27 16,-4-4-9-16,-3-6-29 16,-3-6-13-16,3 2-71 15</inkml:trace>
  <inkml:trace contextRef="#ctx0" brushRef="#br0" timeOffset="7177.616">11659 5269 264 0,'0'0'99'0,"7"0"-77"0,4-3 18 0,-4 3 2 16,7-4-5-16,4-2 1 15,6-3-6-15,5-7 0 16,2-9-18-16,8-6 3 0,11-7 1 15,13 0-8-15,11-2-3 16,0-4-4-16,-3-3-3 16,-1-13 1-16,8 4-1 15,0-4 0-15,-4 7 2 16,-11 6-43-16,-3 3-19 16,-10 16-109-1,-12 6-52-15,-9 9 108 0</inkml:trace>
  <inkml:trace contextRef="#ctx0" brushRef="#br0" timeOffset="7866.128">12679 3597 200 0,'0'0'74'0,"-4"0"-58"0,1 0 20 0,3 0 7 16,-7 0-4-16,0 0-1 15,-4 10-4-15,1-1-1 16,-1 7-18-16,0 12 4 0,1 16 4 15,6 3-6-15,8 13 1 16,6 6-2-16,12 21 2 16,9 11-4-16,5-14 0 15,2 1-8-15,5-10-2 16,6-15 0-16,8-10 0 16,-1-6-5-16,4-10 1 15,-4-6 2-15,-6 1 1 16,-8-7-10-16,-7-7-3 15,-6-2-59-15,-5-1-26 16,1-2-71 0</inkml:trace>
  <inkml:trace contextRef="#ctx0" brushRef="#br0" timeOffset="8556.951">13046 4187 256 0,'-4'0'96'0,"4"0"-75"0,4-9 12 15,-1 5 2-15,4-2-1 0,4-6 4 16,3 2-4-16,4 1 2 16,3-4-20-16,4-2 2 0,3 5 0 15,3-2-6-15,1-1 1 16,0 1-6-16,0-7-2 15,-1-3-2-15,5 3 0 16,-4 0-2-16,-4 3 2 16,-4 1-2-16,-2-1-1 15,-8 10-41-15,-4-7-18 16,-3 10-67-16,4 3-27 16,0 0 29-1</inkml:trace>
  <inkml:trace contextRef="#ctx0" brushRef="#br0" timeOffset="8916.236">13765 3845 316 0,'0'-3'118'0,"0"3"-92"0,4 0 22 0,-1 3 2 16,5 3-12-16,2 7 0 16,4 0-12-16,0 12-7 15,11 3-10-15,-4 3-4 0,4 7 1 16,0 6-3-16,-4 9-2 15,-4-3 0-15,-3 0-1 16,-6-6-3-16,-5-12 2 16,-3 2-39-16,0-15-15 15,-3 0-28-15,-1-7-11 16,8-2-48 0</inkml:trace>
  <inkml:trace contextRef="#ctx0" brushRef="#br0" timeOffset="9306.768">14034 3397 288 0,'-22'-16'110'0,"15"10"-86"0,4 6 20 0,3 0 5 15,0 0-14-15,0 0 7 16,3 12-14 0,8 1-15-16,3 3 1 0,7 9 0 15,4 3-3-15,3 3 1 16,4 7-5-16,0 3-2 15,-4 3-2-15,0-4-3 16,0-2 1-16,-3-7-1 16,-4 4-3-16,-3-10 2 15,-4-6-39-15,-4-4-15 16,-6-5-44-16,-1-1-17 16</inkml:trace>
  <inkml:trace contextRef="#ctx0" brushRef="#br0" timeOffset="9511.235">13917 3823 288 0,'-21'19'107'0,"17"-10"-83"0,4-9-7 15,11 0 43 1,10-15-14-16,14-13-10 16,11-13-7-16,7-3-18 15,0-3 4-15,0 3 5 0,0 3-13 16,3 7-4-16,1 2-2 15,-8 7-1-15,-3 6-36 0,-7 1-15 16,-7 8-32-16,-4 1-13 16,-3-1-39-1</inkml:trace>
  <inkml:trace contextRef="#ctx0" brushRef="#br0" timeOffset="9839.264">14178 2879 292 0,'0'-3'110'0,"7"0"-86"0,4 0 27 0,-4-3 5 0,7 6-8 15,11 9 1-15,10 7-1 16,21 6 2-16,15 9-27 15,7 13 5-15,-1 19 2 0,8 12-14 16,3 10-6-16,-7-7-6 16,-7 0-1-16,-14 13-2 15,-14 0-1-15,-7-12 1 16,-14-4 1-16,-8-16-25 16,-6-2-10-16,-8-10-32 15,-3-6-11-15,-3-4-17 16,-1 4-8-16,-3-3-50 15</inkml:trace>
  <inkml:trace contextRef="#ctx0" brushRef="#br0" timeOffset="11388.095">12615 15697 248 0,'-10'0'93'0,"3"0"-72"0,-4 3 5 0,8 1-1 15,-1 2-10-15,4 0 0 16,4 4-3-16,6-1 0 0,4 0-6 16,4-2 7-16,3-4 4 0,4-6 6 15,3-7 3-15,0-9 0 16,4-6-1-16,7-6-6 15,10-7 1-15,11 1-9 16,11-4-2-16,-1-15-5 16,-3 2-1-16,-7-2 1 15,-3 2 0-15,-1 14-2 16,-3 2-2-16,-7 0 1 16,-4 13 1-16,-6 3-1 15,-5 4 2-15,-2 2-2 16,-5 0-1-16,-3 7 3 15,-3 6 0-15,0-4-1 0,-4 7 1 16,0 0-29-16,-4 0-11 16,-2 0-26-16,-5 7-11 15,-3-4-73 1</inkml:trace>
  <inkml:trace contextRef="#ctx0" brushRef="#br0" timeOffset="11841.551">13088 15562 172 0,'-11'-12'66'0,"8"12"-52"0,-4 0 19 16,3 0 4-16,1 3-10 16,-1 0-3-16,1 7-3 15,3 2 1-15,3 1-12 16,4 15 3-16,7 10 1 0,8 12-3 0,2 3 1 15,5 0-5-15,-1 1 1 16,0 2-5-16,0-3-2 16,0 13 0-16,1-3-1 15,-5 0 0-15,1-4 2 16,-4-12-1-16,-3-9 2 16,-4-10-4-16,-3-6 0 15,-4-13-41-15,-4-2-17 16,1-14-67-1</inkml:trace>
  <inkml:trace contextRef="#ctx0" brushRef="#br0" timeOffset="12169.589">13173 15472 204 0,'-25'-26'77'0,"22"14"-60"0,-1-4 10 16,4 13 4-16,0 0-4 15,4 9 4-15,6 10-11 16,4 3-2-16,4 9-10 16,3 6 12-16,0 13 7 0,4 10-8 15,0 15-1-15,-1-3-8 16,4-6-4-16,1-7-3 15,2 4-3-15,1-13 1 0,3 0-1 16,-3-10-14-16,-4-5-3 16,-3-7-22-1,-4-13-8-15,-3-2-15 0,-4-1-6 16,-3-12-36 0</inkml:trace>
  <inkml:trace contextRef="#ctx0" brushRef="#br0" timeOffset="12459.471">13370 15406 208 0,'-3'-13'79'0,"3"13"-61"0,0 0 19 0,0 0 6 16,3 13-9-16,4 6 0 15,4 9-4-15,7 3-1 16,3 7-16-16,7 15 1 0,4 16 0 16,3 0-5-16,0-3-1 15,1-3-4-15,-5-7-3 16,1-3-3-16,0-3 1 16,-4-3 3-16,-3-3 1 15,-4-6-39-15,-3 0-17 16,-8-1-95-1</inkml:trace>
  <inkml:trace contextRef="#ctx0" brushRef="#br0" timeOffset="12818.734">13236 16588 240 0,'0'-3'90'0,"4"-4"-70"0,-1-5 26 15,1 9 7-15,-1-7-9 16,4 1-4-16,8-4-9 0,2 4-3 16,11 0-15-16,15-7 3 0,13 3 2 15,11-12-4-15,0-12 2 16,4-17-5-16,6-5 1 15,8-4-1-15,7-3 3 16,-11-6-9-16,-7 0-3 16,-7 6-2-16,-11 10 0 15,-3 12 2-15,-7 9 1 16,-7 13-12-16,-7 10-4 16,-11 6-49-16,-7 2-22 15,-3 8-93 1</inkml:trace>
  <inkml:trace contextRef="#ctx0" brushRef="#br0" timeOffset="13350.057">14101 14888 196 0,'-32'-40'74'0,"18"27"-58"0,-4-9 20 0,7 13 5 16,1-1-4-16,-1 4 1 15,1 3-6-15,-1 6-2 16,4 10-17-16,4 12 1 0,3 6 2 15,7 13 1-15,10 0 1 16,11 15-3-16,11 17 1 0,11 18-5 16,3 0 1-16,14 3-7 15,17 19-3-15,4-6-1 16,1-10 1-16,-5-12-1 16,1-16-1-16,0-3-2 15,-8-13-1-15,-6-18-38 16,-11-7-15-16,-7-15-78 15,-11-16-62 1,-14-19 72-16</inkml:trace>
  <inkml:trace contextRef="#ctx0" brushRef="#br0" timeOffset="13771.786">14767 15616 252 0,'-7'9'93'0,"4"-15"-72"0,-1-3 14 0,1 9 2 0,3-10 3 15,0-6 3-15,3 1-15 16,4-4-4-16,4 0-14 16,-1 0 2-16,8 1 2 0,3 5-5 15,7-3-3-15,4-3-3 16,3-9 0-16,1-6-2 15,-1-10-1-15,0 6 1 16,-3 1 1-16,0 2-36 16,-4 4-15-16,-7 3-43 15,4 9-18-15,-4 9-14 16</inkml:trace>
  <inkml:trace contextRef="#ctx0" brushRef="#br0" timeOffset="14084.225">15272 15076 320 0,'-7'-3'121'0,"3"3"-95"0,1-9 25 0,3 6 2 15,0 0-19-15,3 3-7 16,8 6-8-16,6 6-2 16,15 10-9-16,14 19-3 0,7 16-1 15,0 5-2-15,0 1 1 0,-7 0-2 16,-4 3 2-16,-3-7-2 16,-4-2-1-1,-7-23-85 1,-10-15-38-16,0-10-44 15</inkml:trace>
  <inkml:trace contextRef="#ctx0" brushRef="#br0" timeOffset="14462.114">15656 15098 264 0,'-3'19'101'0,"-1"-9"-78"0,1-4 15 0,3-6 4 15,0 0-10-15,0 0 1 16,3-3 2-16,4-3 2 16,4-4-20-16,-4 1-5 0,11-7-1 0,3-3-7 15,3 0-2-15,5-3 1 16,-1-3 0-16,0-6-1 16,0 3 1-16,-7 0-31 15,-3-4-13-15,-4 4-39 16,-3 0-14-16,-1 9-46 15</inkml:trace>
  <inkml:trace contextRef="#ctx0" brushRef="#br0" timeOffset="14790.007">15677 14478 296 0,'-3'-7'110'0,"3"7"-86"0,7 0 22 0,0 10 4 16,7-1-5-16,4 4 3 15,14 6-5-15,10 2 0 16,14 5-23-16,4 11-1 0,4 4 2 16,-1 12-8-16,11 7 0 15,8-1-7-15,-1-2-4 16,-4-1 5-16,-3 4 5 0,-14 6-6 15,-7 6-3-15,-10 0-2 16,-8-6-1-16,-10-10-3 16,-8-6 2-16,-3-9-39 15,-7-3-18-15,0-10-45 16,4-6-18-16,3-6-48 16</inkml:trace>
  <inkml:trace contextRef="#ctx0" brushRef="#br0" timeOffset="17086.71">22239 12590 184 0,'-3'-16'71'0,"3"16"-55"0,-4-9 9 0,4 9 1 16,-3-3 2-16,-1 0 6 15,0 3-4-15,4 0 0 16,-3 3-17-16,-1 0-1 0,-3 10 1 16,0-4 2-16,-3 13 0 15,3-3 1-15,-4 21 3 16,4-2-5-16,4 31 0 16,-1-13-6-16,22 42 0 15,-4-20 4-15,21 66 4 16,-7-28-4-16,22 79-2 15,-12-51-5-15,33 57-2 16,-18-48-1-16,17-9-2 16,-13-31 3-16,6-6 2 0,-10-26-4 15,4-8-3-15,-15-14 1 16,7-9 0-16,-10-3 1 16,0-12 2-16,-7-4-17 15,-11-18-4-15,-3 2-44 16,-8-15-19-16,-3 0-72 15</inkml:trace>
  <inkml:trace contextRef="#ctx0" brushRef="#br0" timeOffset="18571.626">22976 13227 220 0,'-7'-16'82'0,"7"16"-64"0,-3-6 20 0,3 6 5 16,0 0-7-16,0 0 2 15,0 0-16-15,0 0-5 16,3 9-10-16,1 0 2 0,10 17 1 15,0-8-3-15,21 29 1 16,-6-9-1-16,13 9 1 16,-7-9-4-16,8 12-3 0,-8-9 0 15,4 6 1-15,-8-4-1 16,1 1 2-16,-4-6-4 16,1 3 0-16,-8-10-39 15,-4-6-15-15,-2 0-94 16</inkml:trace>
  <inkml:trace contextRef="#ctx0" brushRef="#br0" timeOffset="18837.211">22934 13678 212 0,'-3'3'79'0,"3"-3"-61"0,14 0 17 15,-14 0 3-15,14 0 2 0,-4 0 5 16,19-12-4-16,-5 2-1 16,22-15-22-16,-11 6-2 0,15-12 1 15,-8 3-9-15,11 0-4 16,-7 2-1-16,17-2 0 16,-10 6-4-16,7-3 1 15,-10 6-51-15,3 1-20 16,-11 2-84-1</inkml:trace>
  <inkml:trace contextRef="#ctx0" brushRef="#br0" timeOffset="19102.928">23950 13189 292 0,'-10'3'110'0,"10"-3"-86"0,-11 3 27 15,11-3 7-15,-4 3-16 16,4-3-3-16,0 10-12 16,0-1-3-16,7 16-13 15,4-3-2-15,10 28 1 0,-3-9-6 16,10 16-2-16,-3-14-1 16,10 20-1-16,-7-10 0 15,4 10 2-15,-7-10-23 16,3-5-8-16,-7-8-39 15,0-12-16-15,-3-6-77 16</inkml:trace>
  <inkml:trace contextRef="#ctx0" brushRef="#br0" timeOffset="19605.296">24289 13035 236 0,'-14'10'90'0,"14"-10"-70"0,-11 15 10 16,8-11-1-16,-1 2 0 15,0 0 2-15,4 3-3 16,0 1-3-16,8-4-13 15,-5 0 6-15,11-6 4 0,0 0 9 16,18-15 3-16,-7 2-7 0,35-31-2 16,-14 13-14-16,21-13-4 15,-14 10-5-15,14-10 1 16,-15 9-2-16,12-6 2 16,-11 10-20-16,0 0-8 15,-11 2-34-15,-3 4-12 16,-7 3-45-16,-8 10-18 15,-2-4 18-15</inkml:trace>
  <inkml:trace contextRef="#ctx0" brushRef="#br0" timeOffset="19948.979">24610 11903 292 0,'-14'-53'110'0,"14"53"-86"0,17-6 22 15,-17 6 6-15,18 6-6 16,-4 3 0-16,21 20-6 16,-6-1 0-16,41 22-22 0,-13-12 5 0,38 53 1 15,-21-22-8-15,49 40-4 16,-24-24-3-16,14 44 1 15,-25-32-1-15,7 19 0 16,-20-25-5-16,-5 18-1 16,-13-24 1-16,-12 9 0 15,-9-22-7-15,-15 4-2 16,-3-20-34-16,-11-12-11 16,-4-6-30-16,-3-10-12 15,0-9-90 1</inkml:trace>
  <inkml:trace contextRef="#ctx0" brushRef="#br0" timeOffset="21370.506">22080 11132 144 0,'-3'0'55'0,"3"0"-43"0,-7 0 12 0,7 0 5 15,-4 0-6-15,4 0 1 16,-3 0 0-16,-1 0 0 16,1 3-13-16,-1-3 7 0,1 3 2 15,-1-3 1-15,1 3 2 16,3-3-7-16,0 4-1 15,0-1 2-15,0 0 1 16,0 0-1-16,7 0 2 16,-4 0 1-16,8-3 0 0,-1 0-5 15,11-3 1-15,-3 0 4 16,17-6 2-16,-6-1-7 16,16-18-4-16,-9 9-4 15,24-18-2-15,-11 5-1 16,29-15 0-16,-15 16-2 15,11-10-2-15,-14 7 3 16,11 5 2-16,-15 4 0 16,4 3 0-16,-10 3-3 15,-4 7-2-15,-8-1 1 16,-2 4 1-16,-8 3 1 16,-3-4 1-16,-4 7-5 15,-4-3 1-15,-3-4 0 16,-3 7 2-16,0-3-56 0,-4 3-26 15,-4 0-47 1,1 3-19-16,-1 0 14 16</inkml:trace>
  <inkml:trace contextRef="#ctx0" brushRef="#br0" timeOffset="22963.126">22412 11251 208 0,'0'-9'77'0,"0"9"-60"0,-4-13 13 0,1 13 3 16,-1-6-2-16,4 6 4 15,0 0-13-15,0 0-3 16,0 0-11-16,0 0 1 0,4 9 2 0,-1-2 0 16,8 5 3-16,-4 7-3 15,11 9-1-15,-4-6-4 16,7 16 1-16,-3-7-2 15,6 7 0-15,-2-7-3 16,-1 4 1-16,-4-7-2 16,1 3-1-16,-4-6 1 15,-3-3 1-15,-1-3-1 16,-3 0-1-16,0-3-4 16,0-7-2-16,-3 0-28 15,-1-6-13-15,1 4-19 16,0-7-10-16,3 0-38 15</inkml:trace>
  <inkml:trace contextRef="#ctx0" brushRef="#br0" timeOffset="23416.174">22574 11148 224 0,'-10'-16'85'0,"10"16"-66"0,-11-16 19 0,8 16 5 16,-1 0-2-16,1 0 2 0,3 0-10 15,0 0-5-15,3 16-16 16,1-3 6-16,6 9 2 0,1-4-6 16,13 17-1-16,-6-7-3 15,14 22-1-15,-7-9-3 16,10 6-1-16,-7-9-1 15,4-4 0-15,-8-9 0 16,1 0 0-16,-4-6 9 16,-3-19 3-16,0 0 1 15,-8-34 0-15,1 12-7 16,-8-25-2-16,1 9-6 16,-8-28-2-16,1 13 0 0,-8-16 0 15,1 12 0-15,-1 4 2 16,0 16-3-16,1 2 0 15,3 7-17-15,0 9-8 16,0 3-17-16,3 7-6 16,1 6-12-16,3 3-4 15,0 0-39-15,3 12-19 16,1 7 17 0</inkml:trace>
  <inkml:trace contextRef="#ctx0" brushRef="#br0" timeOffset="23761.885">22454 11982 272 0,'-3'-10'104'0,"3"10"-81"0,0-28 20 15,0 25 3-15,3-10-7 16,1 1 2-16,6-7-6 16,1 0-1-16,17 0-19 15,-3 7 4-15,21-7 2 0,-7 7-7 16,21-10-1-16,-15 3-1 0,30-13 0 16,-16 7-4-16,30-37-3 15,-19 15-5-15,8-16-2 16,-15 10 3-16,1 9 1 15,-11 6-29-15,-7 13-14 16,-11 6-37-16,-7 10-13 16,-7 6-75-1</inkml:trace>
  <inkml:trace contextRef="#ctx0" brushRef="#br0" timeOffset="31516.022">4978 2356 232 0,'-4'-13'88'0,"4"4"-69"0,-3-4 22 0,3 7 3 15,0-3-7-15,0 5 1 16,0-5-13-16,3 6-3 16,1 3-13-16,6 0 6 0,1 3 4 15,3-3-1-15,7-3 1 16,-3-3 1-16,6-1 0 16,5-2-7-16,2 0 0 15,8-4-6-15,7 4-2 16,11 6-2-16,-1-4-3 15,8 7 3-15,-15 7 0 16,0-1 3-16,-6 0 3 16,-5 0-2-16,-2 1 1 15,-1-7-3-15,-10-7 0 16,-1 1-1-16,1 0 2 16,-4 0-5-16,-3-4-1 0,3 1 0 15,-10 2 0-15,3-2 0 16,-4 9 2-16,-3-3 1 15,-3 3 1-15,-4 3-24 16,-4 3-12-16,-3 4-49 16,0 2-21-16,7 4-73 15</inkml:trace>
  <inkml:trace contextRef="#ctx0" brushRef="#br0" timeOffset="32031.486">5214 2456 184 0,'0'-16'68'0,"0"13"-52"0,0-3 12 0,0 6 3 0,0 0-3 16,0 0 1-16,0 6 6 15,4-3 4-15,-1 4-20 16,1 2 5-16,-1 4 3 0,1 5-6 16,-1 1-2-16,1 6-7 15,-1 4 0-15,1 11-7 16,-1-2-1-16,1 12-2 16,-1-3-2-16,1-3 1 15,-1-3 1-15,5-7-1 16,-5-12 2-16,1 0-2 0,-1-6-1 15,1-4-2-15,-1-5 1 16,1-4-4-16,-4-3 1 16,0 0-44-16,0 0-18 15</inkml:trace>
  <inkml:trace contextRef="#ctx0" brushRef="#br0" timeOffset="32490.853">5362 2469 252 0,'0'0'93'0,"0"0"-72"0,0 9 11 0,0-9 1 0,0 9-1 15,0-5 4-15,-3 2-7 16,-1 3-1-16,4 1-15 15,0 2 1-15,0 1 0 0,0 6-5 16,4 6-1-16,3 12-2 16,0 7-1-16,7 10-3 15,4-7 1-15,-4-4-2 16,3-8-1-16,1-4 5 16,0-6 1-16,-1-6 0 31,1-3 1-31,0-4-2 0,-4-8 2 15,-4 2 5-15,4-12 2 16,-3-10-3-16,-1-12 1 16,1-16-3-16,-4 0 2 15,0-16-6-15,0 1-1 16,-3 5-2-16,-1 7 1 0,1 3-2 16,-1 10-1-16,1 9 1 15,-4 6-1-15,3 10-27 16,-3 9-9-16,0 0-33 15,7 0-11-15,-7 0-189 32,4 0 115-32</inkml:trace>
  <inkml:trace contextRef="#ctx0" brushRef="#br0" timeOffset="32931.083">5129 3171 304 0,'4'-9'115'0,"-1"5"-89"0,5-2 10 0,-5 6 0 0,4-3-9 15,4 0 1-15,-1 0-9 16,8 3-1-16,7-6-11 16,10 2 2-16,14-5 4 0,11 0-5 15,4-1 0-15,-1-2 0 16,1-4 0-16,3-3-4 15,0 3-1-15,-4 1-1 16,-3 2 1-16,-7 1-2 16,-7-1 2-16,-11 10-4 15,-6-3 0-15,-5 6-28 16,-6 0-13-16,0 0-38 16,-11 6-17-16,-4-3-47 15</inkml:trace>
  <inkml:trace contextRef="#ctx0" brushRef="#br0" timeOffset="33729.041">4773 4146 200 0,'-3'0'74'0,"3"0"-58"0,-7-3 14 0,7-3 1 0,0 3-1 16,0-4 2-16,7-2-4 15,0 0-3-15,7 2-13 16,3 1 8-16,12-7 6 0,9 4-1 16,5 3 0-16,3 0-7 15,10-1-3-15,-14 1-5 16,4 0-1-16,4-1-3 15,-5 1-1-15,5-3-3 16,-4 6 1-16,-11-7 0 16,4 1 3-16,-7 3-5 15,-8-4-1-15,1 7 0 16,-7 0 0-16,-4 0 2 0,-4 3 3 16,-6 0 0-16,-4 0 0 15,-4 6-43-15,-3 3-17 16,-3 4-38-16,-1 3-15 15,0 2-24 1</inkml:trace>
  <inkml:trace contextRef="#ctx0" brushRef="#br0" timeOffset="34119.473">5133 4062 272 0,'-7'-7'101'0,"3"7"-78"0,1 0 13 16,3 0 0-16,0 0-8 15,0 0-2-15,0 7-6 16,3-4 0-16,1 6-11 15,3 7 3-15,7 9 4 0,-3 6 1 16,-4 19 1-16,3-3-7 16,1 0-4-16,-1 4-2 0,1-4-1 15,-4-4-5-15,0 1 1 16,0-6 2-16,-3-3 1 16,-1-10-1-16,1-7-2 15,-1-2-6-15,1-7-1 16,-4-2-41-16,0-4-16 15,-4 0-93 1,4 6-49-16,0 1 98 16</inkml:trace>
  <inkml:trace contextRef="#ctx0" brushRef="#br0" timeOffset="34479.378">4907 4783 296 0,'4'-10'110'0,"-1"10"-86"0,1-9 13 15,-1 6 0-15,8-4-7 16,3 1 2-16,4-3-3 16,10-4 0-16,4-2-16 15,-4-1 1-15,7 3 2 0,0-5 1 16,8-1 1-16,3 3-5 15,6 0-3-15,8 7-1 16,-3 0-1-16,-4 2-4 16,-4 4-3-16,-3 0 2 15,-14 0 0-15,0-3-4 0,-8-1-1 16,-3 1 3-16,1 0 3 16,-15 0-1-16,0-1-2 15,-4 4-36-15,1 3-14 16,-4 0-37-16,0 3-16 15,0 10-58 1</inkml:trace>
  <inkml:trace contextRef="#ctx0" brushRef="#br0" timeOffset="35559.792">5218 5535 212 0,'-7'-3'79'0,"-1"3"-61"0,5 0 15 0,3 0 3 16,0 0 0-16,0 0 0 0,-4 3-8 15,4-3-3-15,0 6-14 16,4-2 7-16,3 5 4 0,4-9 2 15,6 0 3-15,8 0-2 16,10-3 0-16,8-3-8 16,6-4 0-16,0 7-8 15,4-3-3-15,-3 0-1 16,-1-1-1-16,0 1 0 16,1 3 0-16,-4 0 0 15,0 0 0-15,-11-1-2 16,0 1 1-16,-7 0 0 15,-3 0 1-15,-11 0-2 16,0 3-2-16,-3-3 1 0,-4 3-1 16,0 0 0-16,-4 3 2 15,-3 3-19-15,0 0-8 16,-3 4-34-16,-4-1-14 16,-4 4-75-1</inkml:trace>
  <inkml:trace contextRef="#ctx0" brushRef="#br0" timeOffset="35997.362">5539 5645 232 0,'0'-44'88'0,"-4"28"-69"0,1-6 15 15,-1 13 3-15,1 0-6 16,-1 5-1-16,-7-2-8 16,8 3-3-16,-4 6-11 15,3 7 1-15,4 15 4 0,0 9 2 16,4 7 0-16,3 3-1 15,7 0 1-15,-3-4 1 0,-1 1-1 16,4 0-5-16,0-3-2 16,-3-1-4-16,0 7-1 15,-1-3-3-15,-3-3-1 16,0-7 1-16,0-3 2 16,-3-6-3-16,-1-6 0 15,1-7-1-15,-1-3 0 16,4-6-40-16,-3-6-17 15,-4-6-43-15,7-1-16 16,0 1-3 0</inkml:trace>
  <inkml:trace contextRef="#ctx0" brushRef="#br0" timeOffset="36309.703">5683 5563 228 0,'4'-9'85'0,"-8"6"-66"0,4-3 21 16,0 6 4-16,0 0 0 15,-3 9 3-15,3 0-6 16,0 13-1-16,0 7-22 16,0 8 1-16,0 1-1 0,3 3-8 15,1-4-1-15,-1-2-7 16,4-4-2-16,0 4 0 15,0-7 0-15,1-3 0 16,-1 0 2-16,0 0-1 0,0-3 2 16,-4-3-26-16,1-4-10 15,-1-2-16-15,1-7-7 16,-1-6-43-16,4 0-16 16,11 0 3-1</inkml:trace>
  <inkml:trace contextRef="#ctx0" brushRef="#br0" timeOffset="36575.734">5782 5532 296 0,'0'-6'112'0,"0"12"-87"0,0 7 13 0,0-4 1 16,0 10-8-16,4 12 2 0,-1 7-10 15,1 9-2-15,3-6-12 16,0-1-3-16,3 1-2 0,1-3-2 16,3-4-2-16,0 1 1 15,4-4 1-15,-4-3-1 16,4 1-1-16,-8-1-28 16,1-6-14-16,-1 6-33 15,1 0-16-15,-4-6-44 16</inkml:trace>
  <inkml:trace contextRef="#ctx0" brushRef="#br0" timeOffset="36903.936">5450 6278 312 0,'7'-12'118'0,"4"2"-92"0,14-5 22 0,-11 8 2 15,11-2-7-15,-1-7-1 16,8 4-6-16,7-7 0 16,10-3-20-16,15 3 0 0,3 0-2 15,0 4-5-15,-4-4-1 16,-6 6-4-16,-4-2-3 0,-4 5 0 15,-3-2-1-15,-7 2 0 16,-8 1 0-16,-6 3-40 16,0-1-18-16,-8 4-39 15,-9 3-16-15,2 10-46 16</inkml:trace>
  <inkml:trace contextRef="#ctx0" brushRef="#br0" timeOffset="38224.903">4886 7391 160 0,'-4'-3'60'0,"1"0"-47"0,-4 0 19 16,3 3 7-16,-3 3-7 16,4-3-1-16,-1 3-4 15,1-3 0-15,-1 3-15 16,4-3 6-16,0 0 5 0,0 0-6 16,0 0-2-16,0 0 3 15,4 0 0-15,6-3 4 0,8 0 3 16,7-6-4-16,-1 6-3 15,12-4-6-15,6-2 0 16,0 0-1-16,4-4 3 16,7 0-5-16,3-2-1 15,15-1-2-15,-4-3 1 16,4-3-4-16,-11 3 0 16,0 7-1-16,-15 3 1 15,5 2-2-15,-8 4-1 16,0 3 1-16,-6 3 1 15,-1-3 1-15,-14 0 1 16,0 0-2-16,-3 0-2 16,-4 0 3-16,0-3 0 15,-3 0-1-15,-4 0 1 16,3 0-2-16,-6 0-1 0,0-1-2 16,-4-2 1-16,0 3 1 15,0 0 0-15,-4 0-44 16,0 0-18-16,-3 3-26 15,4 3-9-15,3-3-51 16</inkml:trace>
  <inkml:trace contextRef="#ctx0" brushRef="#br0" timeOffset="39180.957">5186 7464 168 0,'0'-7'66'0,"-4"7"-52"0,4-3 10 16,0 3 0-16,0 0-6 15,-3-3 2-15,-1 0-2 16,1 0 0-16,-1 0-9 16,4-1 3-16,0 1 2 0,0 3 1 15,0 0 1-15,0 10 3 16,4 2-2-1,-1 4 1-15,1 12 2 16,3 10 2-16,0-1-8 16,0 1-1-16,4 0-5 0,-1-1-3 15,1-2 2-15,-4 2 0 16,0-2-3-16,0-7-1 16,0-3-1-16,4 3-2 15,-8-9 1-15,1-3-1 16,-1-4 0-16,1 4 2 15,-4-6-3-15,0-4 0 16,3 0 1-16,-3-3 0 16,0-3 0-16,4 0 2 15,-4-6-19-15,0-3-8 16,3-4-34-16,1-3-14 16,3 1-64-1</inkml:trace>
  <inkml:trace contextRef="#ctx0" brushRef="#br0" timeOffset="39774.689">5415 7388 208 0,'0'-12'79'0,"-3"9"-61"0,3-7 12 0,0 10 4 15,0-6-9-15,0 6-2 16,0 0-2-16,0 0 1 0,3 6-12 16,-3 4-1-16,4 5 1 0,3 10 7 15,0 10 4-15,0 9 1 16,3 6 1-16,1 0-9 16,0-6-3-16,-1 3-6 15,4-6-2-15,0-4-1 16,4-2 1-16,-7-7-2 15,-4-6-1-15,3-3 1 16,-3-7-1-16,0-2-9 16,-3-1-2-16,-1 1-38 15,-3-4-16-15,4 6-83 16</inkml:trace>
  <inkml:trace contextRef="#ctx0" brushRef="#br0" timeOffset="40165.24">5084 8116 256 0,'-8'-10'96'0,"8"7"-75"0,8-6 19 0,-5 6 2 15,4-1-2-15,4-2 3 16,3 0-9-16,3 0-3 16,5-1-17-16,-5-2 2 0,11 0 4 0,8-4 0 15,13 0 3-15,4-2-7 16,11 5-1-16,-8-2-5 16,8-1-1-16,-5 1-3 15,12 2 1-15,-7 1-2 16,3-4 0-16,-15 4-3 15,-2 3-2-15,-11-1-2 16,-8 1 1-16,-6 3-6 16,-7-3 0-16,-8 6-48 15,1-3-20-15,-11 3-53 16,0 3-21-16,-14 12 15 16</inkml:trace>
  <inkml:trace contextRef="#ctx0" brushRef="#br0" timeOffset="51981.367">5412 9166 236 0,'0'-6'88'0,"0"3"-69"0,-4-4 13 0,4 4 2 16,-3-3-5-16,3 6 1 15,0-3-6-15,0 0-3 16,0 0-11-16,0 3 2 0,0 6 2 16,0 6 1-16,0 4 1 0,0 3-2 15,-4 9 1-15,1 3-4 16,-1 1 1-16,-7 12-5 15,4 6 1-15,4 0-5 16,-4 10 0-16,3-13-1 16,-3-10-2-16,4 4 1 15,-1-6-1-15,1-7-3 16,-1-6 2-16,1-7 1 16,-1-2 2-16,0-1-1 15,1-5-1-15,3-1-10 16,0-6-4-16,0 0-37 0,0 0-14 15,0-3-95 1</inkml:trace>
  <inkml:trace contextRef="#ctx0" brushRef="#br0" timeOffset="52412.422">5151 9304 264 0,'-7'-3'99'0,"-1"3"-77"0,8 0 15 16,0 0 3-16,0 0-9 0,0 0 2 15,0 0-8-15,0 0-3 16,0-6-12-16,8 6 5 0,2 6 2 15,1-3-1-15,6 13 1 16,8-1-7-16,7 7-2 16,14 7 2-16,-1 5 1 15,5 13-3-15,-1-6-3 16,-3-4-2-16,0-8 0 16,-14 2-2-16,-1-6 2 15,-2-3 0-15,-8-6 1 16,0-4-2-16,-10-2-2 15,-1-1-2-15,1 1 1 16,-4-4 3-16,0-3 3 16,-4-3-4-16,1-3-3 0,-1 0-28 15,1-4-10-15,0-2-33 16,-1 0-14-16,8-7-70 16</inkml:trace>
  <inkml:trace contextRef="#ctx0" brushRef="#br0" timeOffset="53351.248">5997 9263 188 0,'-3'-9'71'0,"-1"6"-55"0,1-4 13 15,-1 4 4-15,1 0-4 0,3 0 1 16,-4 0-2-16,1-3 2 16,-1-1-16-16,0 1 5 0,-3 3 4 15,0-3-3-15,0 3-2 16,0-1 3-16,0 4 3 16,0 0-3-16,-3 4-1 15,3 2-7-15,-1 3-3 16,-2 1-3-16,3 5 0 15,0 1-2-15,3 3 2 16,4 0-4-16,0 9 0 16,4 0-1-16,3 3 1 15,0-2-4-15,7 5 0 16,-3-9 1-16,-1-3 0 16,8-6 0-16,-1-7 2 15,1-9-1-15,3-6 2 0,-3-3 0 16,3-7 3-16,-10-3-3 15,3 0 0-15,-4-9 3 16,-3 9 1-16,-3-6-1 16,-4 0-1-16,0 0-1 15,-4 3 2-15,-3 3 3 16,0 4 2-16,0 2 1 16,0 4 0-16,0 2-4 15,4 4 0-15,3 3-5 16,0 6-2-16,3 1 0 15,4 2-1-15,4 4 0 0,3-1 0 16,0-2 0-16,0 5 0 16,0-5 0-16,4 2 0 15,3-2 0-15,-7-4 2 16,0 0-1-16,0 0-1 16,0 1-2-16,1-1 1 15,-5 0-23-15,4 1-12 16,-7-4-34-16,0 0-16 15,4-3-100 1</inkml:trace>
  <inkml:trace contextRef="#ctx0" brushRef="#br0" timeOffset="54900.839">6438 9088 64 0,'4'-13'27'0,"-4"7"-21"0,3-4 16 0,-3 4 8 16,0 3 1-16,0-3 2 0,0-4-1 16,0 1 2-16,0 0-1 15,0-1 0-15,0 4-18 16,0 0 6-16,0-1 6 0,0 4 0 16,0 0 2-16,0 0-3 0,0 3 1 15,0 0-2-15,0 6 0 16,0 4-1-16,-3 2 0 15,-1 7-2-15,1 6-2 16,-1 3-4-16,1 1 0 16,-1-1-5-16,1-3-1 15,-1 3-6-15,1-3-3 16,-1-3 0-16,4-3-1 16,-4-3 0-16,1-1 2 15,-1-5-3-15,4 5 0 16,0-5 1-16,0-1 2 15,0-3-8-15,0-2-3 16,0-4-31-16,0 0-11 16,4-4-42-16,3 1-19 15,-3-3-28 1</inkml:trace>
  <inkml:trace contextRef="#ctx0" brushRef="#br0" timeOffset="55188.518">6290 9069 304 0,'-25'-25'112'0,"15"15"-87"0,-1 7 29 0,11 3 5 0,0 0-11 0,0 0-4 16,0 0-11-16,0 3-6 15,7 7-15-15,0 5 6 0,11 1 2 16,-4 3-6-16,7 0-1 15,4 0-9-15,3-1-5 16,0 1 0-16,1-3 2 16,-1 0-2-16,-4-4 0 0,1-2-41 15,0-1-19-15,-7 0-44 16,3-2-17-16,0-7-34 16</inkml:trace>
  <inkml:trace contextRef="#ctx0" brushRef="#br0" timeOffset="55376.96">6597 9044 340 0,'0'0'126'0,"-4"6"-98"0,8-3 17 0,-4-3 1 15,3 10-25-15,5-1-6 16,-1 4-10-16,0 2-4 15,3 1 0-15,1 0-21 0,3-1-7 16,-7-2-46-16,4-4-17 16,6 1-49-1</inkml:trace>
  <inkml:trace contextRef="#ctx0" brushRef="#br0" timeOffset="55829.984">6660 8774 288 0,'4'-9'110'0,"3"9"-86"0,0 0 16 0,-3 0 2 0,-1 0-1 16,4 0 5-16,0 0-12 16,-3 0-3-16,-1 9-18 15,-3 1-3-15,0-1-3 0,0 10-3 16,0-4-1-16,0 1-3 15,0-3-1-15,0-1-1 16,4-2 0-16,-1-7 0 16,4 6 0-16,4-9 2 15,3 0 0-15,4 0 0 16,3-3 2-16,4-3-1 0,-1 6-1 16,5-3 1-16,-1-1 1 15,0 4 12-15,-3 0 6 16,-8 0 1-16,1 4 2 15,-7-1-7-15,-4 6-1 16,-4 7-9-16,-6-4-2 16,-4 13-2-16,-8 4 1 15,-2-1-2-15,-1-3-1 16,1 3-2-16,6-6-1 16,0-6-20-16,1-4-8 15,6-5-44-15,4-7-16 16,7-7-96-1</inkml:trace>
  <inkml:trace contextRef="#ctx0" brushRef="#br0" timeOffset="58023.728">21869 9244 196 0,'3'-12'74'0,"-3"12"-58"0,4-16 16 0,-4 16 2 16,0-3-2-16,0 0 1 15,0 0-3-15,0 0 1 16,0 3-17-16,0 0 10 0,0 6 3 15,0-3 1-15,-4 10 1 16,1-4-5-16,-1 10-1 16,1-3-1-16,-4 9-2 15,0-7-10-15,-1 29-4 16,1-12-4-16,-3 18 1 16,3-12-4-16,-4 3 0 15,4-13 1-15,-3 7 0 16,-1-10 0-16,0-3 2 15,4-3-1-15,0-9-1 16,0 6-30-16,4-10-13 16,-1-3-24-16,4-6-11 15,0 0-77-15</inkml:trace>
  <inkml:trace contextRef="#ctx0" brushRef="#br0" timeOffset="58323.476">21618 9313 268 0,'0'-18'101'0,"0"18"-78"0,0-19 17 0,0 19 3 16,0 0-3-16,0-3 3 15,4 0-9-15,-4-1-1 16,7 4-18-16,0 0-2 0,7 7 0 15,0-4-5-15,7 16-2 16,-3-10-1-16,10 22-1 16,-7-9-2-16,8 16-2 15,-8-7-2-15,3 13 1 16,-2-12 1-16,-1 2 2 16,-4-6-30-16,1 1-13 15,-4-8-26-15,0-5-8 16,-3 0-77-16</inkml:trace>
  <inkml:trace contextRef="#ctx0" brushRef="#br0" timeOffset="59104.536">22225 9285 204 0,'0'-3'77'0,"0"3"-60"0,-4-6 15 0,4 6 4 16,0 0-3-16,0-3 3 0,-3 0-3 15,-1-1 2-15,1 1-19 16,-1 0 6-16,-3 0 5 0,4 0-2 16,-8 3 3-16,4 0-5 15,-3 6 0-15,-1-3-8 16,-3 10-4-16,3-4-4 16,1 10-2-16,-1-3-6 15,1 18 1-15,2-6 0 16,5 10 0-16,-1-3 0 15,4-1 0-15,0-6-3 16,11-3 0-16,-4-3 2 16,7-12 2-16,0 2 0 15,4-15-1-15,0 0 1 0,-1-16-1 16,-3 3 6-16,0-12 6 16,1 3 3-16,-8-6 0 15,0 6-3-15,-4-3-2 16,-3 6 2-16,0 3 3 15,0 3 0-15,0 4 1 16,0 2-8-16,0 10-5 16,0 0-2-16,0 10 1 15,0-4-1-15,7 13-1 16,0-4 1-16,4 7 1 16,-1-3-3-16,5 12-2 15,-5-12-18-15,8 0-9 16,-4-3-55-16,4-7-22 15,-4 1-86 1</inkml:trace>
  <inkml:trace contextRef="#ctx0" brushRef="#br0" timeOffset="59276.561">22504 9254 292 0,'-14'-6'110'0,"14"6"-86"0,-4 3 27 15,4-3 5-15,0 6-19 16,0 0-4-16,4 4-17 15,-1-7-5-15,4 16-7 16,0-10-5-16,7 13-2 0,-3-6-12 16,7 6-5-16,-4-7-53 15,3 4-25-15,-3-6-44 16</inkml:trace>
  <inkml:trace contextRef="#ctx0" brushRef="#br0" timeOffset="59729.974">22571 9088 332 0,'7'-3'123'0,"-7"3"-95"0,28-4 5 0,-24 4-5 16,10-3-5-16,0 3 3 16,10-9 6-16,1-1 4 15,0-5-19-15,-4 5-5 0,0 1-1 16,-3 0-3-16,-8 5 3 15,1 4-6-15,-7 13-3 16,-1-4-1-16,-3 10-1 0,0 3-3 16,0 0 2-16,0-3 1 15,0 0 2-15,0-4-6 16,4 1 1-16,-1-3 1 16,4-4 1-16,0 0 1 15,0-2 0-15,0-1 0 16,4 0 2-16,-1 1-1 15,1 2-1-15,-4-3 1 16,0 7 1-16,-3-4 5 16,-4 7 6-16,0-7-3 15,-4 10 2-15,1-10-5 0,-4 7 1 16,0-3-5-16,-4-1-2 16,4-2 0-16,0-1 1 15,0-3-8-15,0 4-1 16,0-4-51-16,3 0-24 15,1 1-115 1</inkml:trace>
  <inkml:trace contextRef="#ctx0" brushRef="#br0" timeOffset="62280.693">17131 4109 196 0,'-7'-19'74'0,"0"12"-58"0,0-2 16 0,0 6 2 16,0-3 0-16,0 3 2 16,0-7-2-16,-1 4-1 15,1 3-18-15,0 0 9 0,0-1 3 16,4 1 1-16,-1 0 3 0,1 0-2 16,3 3 2-16,0 0-4 15,7 3 1-15,3 3-10 16,4 4 0-16,4 6-9 15,3-7-1-15,0 7-4 16,4-1-1-16,3-2 1 16,1-1 0-16,2-2-2 15,1 5-2-15,-4-2 1 16,1-4-1-16,-5 4 0 16,-3-7 0-16,-3 0-3 15,-4-2 2-15,-3-1 1 16,-4-3 2-16,-4-3-1 15,-3-1-1-15,-3 1-26 0,-4 0-10 16,0-3-26-16,0 3-9 16,0-7-19-16,-1 7-7 15,8 0-42 1</inkml:trace>
  <inkml:trace contextRef="#ctx0" brushRef="#br0" timeOffset="62662.846">17360 3877 260 0,'-7'-22'96'0,"4"9"-75"0,-1-6 14 0,4 13 1 16,0 0 1-16,0 3 4 15,-3 3-7-15,3 0-1 0,-4 3-18 16,4 9 4-16,0 4 2 0,4 3-3 31,-1 9 2-31,4-3-9 16,4 6-4-16,3 7-2 0,0 9-1 15,4 9-5-15,-1 4 1 16,1 0 0-16,-4-10 2 16,0-3-1-16,0-6-1 15,-3-7 1-15,-4-6-1 16,0-3 0-16,-4-6 0 15,1-3-9-15,-1-4-4 16,-3-2-26-16,0-4-13 16,0-3-8-16,0-3-3 15,0-3-29-15,4-3-12 16,0-7-1 0</inkml:trace>
  <inkml:trace contextRef="#ctx0" brushRef="#br0" timeOffset="63476.351">17678 3826 184 0,'0'-6'68'0,"0"3"-52"0,0 0 8 0,-4 3 2 16,4-3-2-16,-3 0 1 15,3-4-6-15,0 1 1 0,-4 0-11 16,1-1 6-16,-1 1 2 0,1 0-1 16,3-4 3-16,-4 10 1 15,0-3 0-15,1 3-3 16,3 0 0-16,0 0-1 15,-4 3 0-15,-3-3-2 16,0 10-1-16,0-4 1 16,-3 4 2-16,3 2-5 15,0 4-1-15,0 3-4 16,-1-1-1-16,1 4-3 16,4 0-2-16,-1 7 1 0,4-1-1 15,0 0 0-15,4-6 0 16,-1 3 0-16,4-6 2 15,1-3-1-15,2-4-1 16,1-3 1-16,3-5-1 16,-4-8 0-16,1-2 2 15,0-3 3-15,-1-4 2 16,1-2 1-16,-4-4 0 16,-4-9-2-16,-3 9 1 15,0-13 7-15,-3 7 3 16,-1 3-2-16,1 4-1 15,-1-1-4-15,1 12 1 16,3 7-4-16,0 4-2 16,3 8-5-16,1 7-2 15,3-10 1-15,3 13 0 0,4-6-2 16,4 0 2-16,3-4 1 16,0 1 2-16,4-4-3 15,-4-3 0-15,0-2-30 16,1 5-14-16,-1-9-28 15,-4 9-12-15,-2-2-95 16</inkml:trace>
  <inkml:trace contextRef="#ctx0" brushRef="#br0" timeOffset="63788.589">17956 3732 340 0,'-17'-3'126'0,"13"-3"-98"0,1 3 19 0,3 3 0 15,0 0-16-15,3 0-4 16,4 9-15-16,4 1-5 15,-1 8-5-15,5 1-2 0,-1 3 1 16,0-3-17-16,0 3-6 16,0-3-27-16,0 0-11 15,-3-10-74 1,3 0-57-16,0-2 75 0</inkml:trace>
  <inkml:trace contextRef="#ctx0" brushRef="#br0" timeOffset="63929.379">17812 3541 280 0,'-21'13'104'0,"17"-4"-81"0,8 0-8 16,-1-5-9-16,4-1-44 16,7 0-16-16,0 0-53 15,11 0-21-15</inkml:trace>
  <inkml:trace contextRef="#ctx0" brushRef="#br0" timeOffset="64476.124">17967 3491 244 0,'-7'-3'90'0,"3"3"-70"0,1 0 15 15,3 0 2-15,-4 0 1 16,1 0 4-16,-4 0-3 16,3 0-2-16,1 3-20 15,3-3 5-15,0 9 16 16,3 13-10-16,1 3-10 16,3 10-6-16,3 6-7 15,1 6-2-15,0 3-1 16,-1-10 1-16,1 1-4 0,-4-3 0 15,0-10 1-15,0 0 0 16,-4-3 0-16,1-6 2 16,-1-3-3-16,1-4 0 15,-4-2 1-15,0-4 2 16,0 4-3-16,0-4 0 16,0-6-4-16,0 0 1 15,-4-6-27-15,4 2-11 16,-3-2-32-16,-1-3-11 15,4-4-72 1</inkml:trace>
  <inkml:trace contextRef="#ctx0" brushRef="#br0" timeOffset="64837.963">17734 3579 268 0,'-17'-7'101'0,"17"1"-78"0,-4 3 17 16,4-3 5-16,0 3 0 16,0 3 3-16,0 0-7 15,4 0-2-15,3 0-22 16,3 9 10-16,8 0 3 0,6 7-4 16,8 3-3-16,4 9-9 15,2 0-4-15,1 4-3 16,-4-4-2-16,1-3-3 0,-5-3 1 15,-2 0-2-15,-5-3-1 16,-2-4 1-16,-5-2 1 16,-3-1-3-16,-3-5 0 15,-1-1-1-15,-3-3 0 16,-3 3-7-16,0-6-2 16,-1-6-25-16,-3 6-11 15,0-9-34-15,0 6-11 16,4-10-79-1</inkml:trace>
  <inkml:trace contextRef="#ctx0" brushRef="#br0" timeOffset="65228.501">18165 3535 308 0,'-8'-7'115'0,"8"4"-89"0,0-3 19 0,0 6 4 16,0 0-7-16,0 0 2 16,0 0-7-16,0 3-2 15,8 0-20-15,2 7-7 0,8 2-1 16,-1 4-4-16,5-3 0 16,-1 8-6-16,0-5 0 15,0 3-32-15,-3 0-12 16,-1-4-38-16,-3-2-16 15,1-4-52 1</inkml:trace>
  <inkml:trace contextRef="#ctx0" brushRef="#br0" timeOffset="65712.946">18080 3397 236 0,'18'-22'88'0,"-4"12"-69"0,7-2-5 16,-11 6-5-16,12-4 1 16,6-5 3-16,7-4 18 15,4 0 7-15,-4 0-19 16,0 0 18-16,-6 4 9 0,-5-4 2 16,-3 13 2-16,-6-1-6 0,-5 4-3 15,-3 6-11-15,0 7-4 16,-7 2-13-16,0 13-3 15,-3 3-6-15,-4-6-1 16,3-3-1-16,-6 9 1 16,3-9-2-16,-1 6-1 15,1-9 1-15,7 0-1 16,4-1-3-16,7-2 0 16,3-4 2-16,3-2 0 15,4-7-2-15,4 6 2 16,-4-3 1-16,0-3 2 15,-3 9-1-15,0-2 2 16,-4 2 2-16,-4 4 4 16,-2-4-2-16,-5 4 1 15,-3 2-5-15,-3 1 0 0,-5-3-3 16,-2-1-1-16,-1-3 1 16,-3 1 0-16,0-10-22 15,3 9-8-15,4-2-56 16,0-4-23-16,0 12-90 15</inkml:trace>
  <inkml:trace contextRef="#ctx0" brushRef="#br0" timeOffset="69941.993">4727 10982 224 0,'-7'0'85'0,"0"0"-66"0,4 0 21 0,-1 0 7 31,1-4-5-31,-1-2 2 0,4 6-2 16,0-3-2-16,0-3-21 15,4 6 11-15,3-3 4 0,0-4-3 16,3 4 2-16,4-6-8 15,4-10-3-15,10 0-6 16,4-3-2-16,14-3-6 16,7-3 0-16,0 0-3 15,7-1 0-15,-11 1-3 16,0 3 1-16,1 0-2 16,-4 9-1-16,0 4 3 15,-15-1 2-15,-3 7-2 0,-3 0 0 16,-7-1 1-16,-4 4 2 15,-3 0-3-15,-8 0-2 16,-3 0 0-16,-7 3-1 16,-4 0 0-16,1 3 0 15,-1 0-22-15,1 0-10 16,-1 4-33-16,0-1-11 16,1 0-24-16,3 4-10 15,7-1-46 1</inkml:trace>
  <inkml:trace contextRef="#ctx0" brushRef="#br0" timeOffset="70316.897">5062 10969 300 0,'-7'-28'112'0,"4"9"-87"0,-4 0 15 16,3 13 3-16,4 0-6 15,-3-1 2-15,3 1-8 0,0 3-2 16,3 6-16-16,4 10 5 0,7 12 5 16,4 12-1-16,3 1-1 15,4 9-5-15,3 0-2 16,-10 0-6-16,6-3-3 15,-2 0-2-15,-1 0-3 16,0-7 1-16,4-5-1 16,-11-7-3-16,0-6 2 15,-4-7 1-15,-3-2 0 16,-3-7-31-16,-4-3-12 16,0 0-33-16,-7 0-15 15,7 0-86 1</inkml:trace>
  <inkml:trace contextRef="#ctx0" brushRef="#br0" timeOffset="70676.267">5076 11643 368 0,'0'0'137'0,"0"0"-106"0,4 0 10 15,-4 0 0-15,4 0-5 16,-1 0 0-16,4-6-4 16,4 3-2-16,3-4-17 15,11-5 1-15,-4-4 2 0,10-9-4 16,12-6-2-16,10-10-1 0,7 0 1 16,3 1-3-16,-6 2-2 15,-1 3-2-15,-10 4 0 16,-4 6-4-16,1 3 0 15,-15 3 3-15,-4 10 1 16,-6-1-1-16,-4 1-2 16,-7 0-6-16,-3 5-4 15,-4-2-45-15,0 0-19 16,-4 3-35-16,4 3-14 16,4 3-42-1</inkml:trace>
  <inkml:trace contextRef="#ctx0" brushRef="#br0" timeOffset="71434.2">5218 12471 236 0,'-4'19'90'0,"1"-7"-70"0,-1 1 17 0,0-4 4 15,1 1-4-15,-1-1 0 0,1 0-3 16,3 1 1-16,0-1-19 16,3 1 6-16,1-4 2 0,3 0 1 15,0-3 2-15,4-3-4 16,3-6 0-16,3-3-1 15,15-7-2-15,0-6-4 16,10-6-2-16,8-4-4 16,-5 1-1-16,1 0-3 15,0-1 1-15,-3 10-4 16,-1-3 0-16,0 3 1 16,1 0 0-16,-5 7-2 0,-2-4-2 15,-5 10 1-15,-6-1 1 16,-4 1-1-16,-3 6 2 15,0-4-4-15,-11 4 0 16,0 0 3-16,-4 0 1 16,1 0-1-16,-4 0 1 15,-4 0-11-15,1 3-4 0,-4 0-36 16,7 0-16-16,0 0-20 16,-4 3-6-16,1 3-85 15</inkml:trace>
  <inkml:trace contextRef="#ctx0" brushRef="#br0" timeOffset="72013.521">5535 12665 252 0,'-3'-9'93'0,"-1"3"-72"0,1 6 11 15,3 0 3-15,-4 0-6 16,-3 0 1-16,0 0-2 16,0 0 0-16,3 0-15 15,1 0 5-15,3 0 3 0,0 0-3 0,3 6 2 16,8 3-5-16,7 4-1 15,-4 6-8-15,7 6-2 16,0 6 2-16,0 7 1 16,0 6-3-16,0 0-1 15,-3-4-3-15,-4 1-1 16,4-6 1-16,-4-7 0 16,0-6-3-16,-3 0 2 15,-4-10-1-15,0-2 0 16,0-4 0-16,-4-3-2 15,-3-3-24-15,0-3-11 16,-3-7-24-16,-1-2-9 16,4-7-78-1</inkml:trace>
  <inkml:trace contextRef="#ctx0" brushRef="#br0" timeOffset="72388.486">5669 12458 260 0,'4'-3'99'0,"-8"3"-77"0,4 0 18 16,0 0 4-16,0 0-3 15,0 0 2-15,-3 3-6 16,3-3 0-16,0 3-21 15,0 4 2-15,0 2 2 0,3 7-9 0,4 6-3 16,4 3-5-16,3 6 0 16,4 4-2-16,-1-1-1 15,4 7 1-15,8 0 1 16,-8 3-1-16,3 0-1 16,1-4-2-16,-4-8 1 15,4 2 1-15,-11-9 0 16,0-6-3-16,0-3 0 15,-3-4-29-15,-1-2-12 16,-2-4-21-16,-5-3-8 16,1-6-79-1</inkml:trace>
  <inkml:trace contextRef="#ctx0" brushRef="#br0" timeOffset="72704.556">5771 12345 300 0,'-7'-6'112'0,"7"9"-87"0,0 4 13 16,0-1-1-16,7 6-5 0,-3 1 1 16,3 12-1-16,0 3 2 15,0 0-18-15,11 1 2 0,-1 2 0 16,5-3-4-16,2 4 0 15,8-1-11-15,-7-3-1 16,3 0 0-16,0 7 1 16,-3-4-4-16,-4 1-1 15,0-4-2-15,-3 3 0 16,-4-6-39-16,-3-6-19 16,-1 0-30-16,-3-7-11 15,0-2-39 1</inkml:trace>
  <inkml:trace contextRef="#ctx0" brushRef="#br0" timeOffset="73173.203">5546 13158 312 0,'-11'-7'118'0,"8"7"-92"0,-1-3 19 15,4-3 2-15,0 6-5 0,4-3-1 16,3 0-7-16,0-4-1 16,7 1-19-16,0 0 3 0,4 0 3 15,3-4-2-15,3 1-1 16,5-4-3-16,9-6-1 15,8-6-3-15,7-6 1 16,7-4-2-16,-3 1 0 16,-4-1-3-16,3 1-1 15,-10-1-1-15,7 4 0 16,0 3-2-16,0 3 1 16,0 3-2-16,-8 3 2 15,-2 3-2-15,-8 4 2 16,-3 2-2-16,-8 1-1 15,-2 6 1-15,-5-3-1 16,-6-4 0-16,-1 1 0 16,-3-1-3-16,-3 7 2 0,-4-3-30 15,0 3-12-15,0 0-57 16,0 3-24-16,-4-3-69 16</inkml:trace>
  <inkml:trace contextRef="#ctx0" brushRef="#br0" timeOffset="79733.115">6110 14183 208 0,'-7'0'79'0,"4"0"-61"0,-1 0 10 16,4 0 3-16,-4 0-2 16,-3 0 3-16,7 0-4 15,-7 0-3-15,7 0-13 16,0 0 3-16,-3 0 5 0,3 0-2 16,0 0-1-16,0 0-3 15,3 6-1-15,4-3 4 16,4-3 1-16,3 0-1 15,4-3 0-15,6-3-5 0,-2-4-2 16,9 1-2-16,8-3 0 16,11-1-2-16,-1-3-1 15,0 1-1-15,1-1 2 16,-4 0 1-16,-4 7 1 16,-10-1 0-16,-1 1 2 15,-2 6-3-15,2 0 1 16,-9 0-5-16,-1 0 0 15,-4-1-1-15,-3 4 1 16,-3 0-2-16,0 0-1 16,-4 0 3-16,0 0 0 15,3 0-1-15,-3 0 1 16,-3 0-2-16,-4 0-1 16,3 4 1-16,1-4-1 15,-4 0 0-15,0 0 2 0,0 0-41 16,-4 3-18-16,1 0-29 15,-4 3-11-15,3 0-69 16</inkml:trace>
  <inkml:trace contextRef="#ctx0" brushRef="#br0" timeOffset="80342.34">6357 14258 192 0,'-11'-16'74'0,"4"10"-58"0,0-3 12 0,4 6 2 0,-1 0-5 15,1-1 3-15,3-2-1 16,0 6 1-16,0 0-15 16,3 10 1-16,1-1 2 0,3 3 3 15,3 7 1-15,5 6 0 16,-1 7 2-16,3 2-8 16,1 1-1-16,0-1-5 15,-1-2-3-15,1 5-2 16,-4-2-3-16,0-1 1 15,-3 1-1-15,-1-1 0 16,1-3 2-16,-4 1-3 0,0-10 0 16,-7-3 1-16,4-1 2 15,-1-5-6-15,1-7 1 16,-1-6-6-16,-3-6 1 16,4-7-38-16,-4-5-14 15,0 5-27-15,3-6-9 16,1-6-12-1</inkml:trace>
  <inkml:trace contextRef="#ctx0" brushRef="#br0" timeOffset="80795.601">6509 14180 228 0,'-7'-7'85'0,"3"7"-66"0,-3 0 21 0,7 0 4 0,-3 0-5 16,-1 0 0-16,4 0-7 16,0 0 0-16,0 0 4 15,4 10-20-15,3 9-2 16,3 3-2-16,-3-7-5 16,14 26-2-16,-3 3 0 15,3 0-1-15,0-3-5 16,1-7 1-16,-1 4 0 15,3-7 2-15,-6-6-1 16,3-3 2-16,-3-6 2 16,-4-7 2-16,0-6 1 0,-3-3 2 15,-8 0 4-15,-3-9 3 16,-7-13-5-16,-3-12 1 16,-1-17-4-16,-3-2 0 15,3 0-5-15,4 6-3 16,0 6 0-16,4 6 1 15,-1 4-3-15,4 12 0 16,0 0-12-16,0 10-7 16,0-3-29-16,4 2-13 15,-4 4-21-15,3 0-6 16</inkml:trace>
  <inkml:trace contextRef="#ctx0" brushRef="#br0" timeOffset="81123.779">6473 14939 296 0,'-3'0'112'0,"6"-4"-87"0,8-5 29 16,-4 3 5-16,4-7-9 16,3-6 0-16,7-3-8 0,0-6-2 15,7-6-22-15,15-1-2 0,13-2 1 16,15 5-9-16,3-2-2 16,3 2-2-16,-6 4 0 15,3 0-5-15,0 6 1 16,-7-3-2-16,-7 0 0 15,-10 0-84-15,-5-7-37 16,-16 4-72 0</inkml:trace>
  <inkml:trace contextRef="#ctx0" brushRef="#br0" timeOffset="84045.242">5577 16052 200 0,'-17'9'77'0,"6"-3"-60"0,1 4 15 0,6-4 2 16,-3 3-6-16,0 1-2 16,0-1-3-16,3 1-3 15,4-1-10-15,0 0 2 0,11 1 2 16,0-10 1-16,-1 0 1 16,4 0 0-16,4 0 3 15,3-10-2-15,4 1 1 16,3 0 0-16,0-7-2 15,15-3-2-15,13-3 1 16,0-3-4-16,4-9-1 16,0 5-6-16,0-2-1 15,-3 3-1-15,3 0 1 16,-4 9 2-16,-3 6 2 0,-3 4 1 16,-8 3 0-16,-7 2-4 15,0 1-1-15,-10 3-1 16,0 0 1-16,-8 0-2 15,-2 0-1-15,-1 3 1 16,-4 1-1-16,1 2 2 16,-1-3 1-16,-3 6-19 15,-3 7-9-15,-4-3-38 16,0-1-15-16,-4 1-74 16</inkml:trace>
  <inkml:trace contextRef="#ctx0" brushRef="#br0" timeOffset="84513.891">6100 16205 192 0,'-15'-25'71'0,"8"13"-55"0,-3-1 17 0,3 7 7 16,0 3-12-16,3-4-4 16,1 4-5-16,3-3 0 0,3 12-10 15,1 4 8-15,3 2 3 0,0 13-2 16,0 4 2-16,0 5 0 15,3 4 2-15,5 2-8 16,-1-2-1-16,0 9-7 16,3-3-2-16,-6 0-4 15,3 0-3-15,-3 0 4 16,3-7 1-16,-4 1-3 16,1 0 1-16,0-7 0 15,-4-6 0-15,3-6 0 16,-6-7 2-16,-1-2-6 15,1-4 1-15,-4-12-21 0,0-13-9 16,0-3-30-16,0-9-12 16,3-1-55-1</inkml:trace>
  <inkml:trace contextRef="#ctx0" brushRef="#br0" timeOffset="84857.545">6205 15958 264 0,'-3'-10'101'0,"-1"10"-78"0,1-3 11 0,3 3-1 16,0 0-1-16,0 0 4 16,-4 3-7-16,1 7-1 0,3 2-15 15,3 4 3-15,1 9 4 0,6 3-5 16,4 10 0-16,8 15-7 15,9 13-3-15,-6-7 0 16,10 4-1-16,1-3 0 16,-1-4 0-16,-7 1-7 15,0-1 0-15,-3-3 3 16,-4-6 4-16,0-9-3 16,-10-7-3-16,0-6-2 15,-4-9 3-15,-4-6-46 16,-3-1-21-16,0-9-51 15,-3-3-21-15,-11-3 20 16</inkml:trace>
  <inkml:trace contextRef="#ctx0" brushRef="#br0" timeOffset="85279.329">5913 16889 252 0,'-7'22'93'0,"10"-16"-72"0,4 7 18 0,-3-10 3 16,3 0-5-16,3 0 1 16,4-3 1-16,0 0 0 15,8-6-21-15,2-7 9 0,5-6 6 0,2 1 0 16,8-8 1-16,18-5-11 15,17 0-1-15,10 3-13 16,1 6-3-16,-4 0-4 16,11 0-2-16,0 3 5 15,-11 3 4-15,-11 1-5 16,-6 5-2-16,-15 1 1 16,-7-4 2-16,-6 4-2 15,-8 2 0-15,-3 1-1 16,-4 3-2-16,-4 3 1 15,-2 0-1-15,-5 3-11 0,1 3-5 16,3 4-39-16,-11-1-14 16,4-2-52-16,8 5-109 31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2-30T21:23:30.05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0,'0'0,"1"0,0 0,0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39.6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243 171 7552,'0'-2'260,"-1"1"0,1 0 0,0 0 1,0-1-1,-1 1 0,1 0 0,-1-1 0,1 1 1,-1 0-1,0 0 0,1 0 0,-1 0 1,0 0-1,0 0 0,0 0 0,0 0 0,0 0 1,0 0-1,0 0 0,0 0 0,0 1 0,0-1 1,0 0-1,0 1 0,-1-1 0,1 1 1,0-1-1,-1 1-260,-5-4 383,6 3-279,-1 1-1,1-1 1,-1 1 0,1-1-1,-1 1 1,1-1 0,-1 1 0,1 0-1,-1 0 1,0 0 0,1 0-1,-1 0 1,1 0 0,-1 0-1,1 0 1,-1 1 0,0-1 0,1 1-1,0-1 1,-1 1 0,1-1-1,-1 1 1,1 0 0,0 0 0,-1 0-1,1 0 1,0 0 0,0 0-1,-1 0 1,1 0 0,0 0 0,0 0-1,1 1 1,-1-1-104,-5 7 82,1 0 0,0 0 0,0 1 0,1-1-1,0 3-81,4-11 1,-5 13-8,0 0 0,1 0 1,1 1-1,0 0 0,1 0 1,1-1-1,0 1 0,1 0 1,0 0-1,1 0 0,1 0 1,1 6 6,-3-18 7,0-1 1,1 1 0,-1 0 0,1 0-1,0 0 1,-1 0 0,1-1-1,0 1 1,0 0 0,0-1-1,0 1 1,1 0 0,-1-1-1,0 0 1,1 1 0,-1-1 0,0 0-1,1 1 1,0-1 0,-1 0-1,1 0 1,0-1 0,-1 1-1,1 0 1,0 0 0,0-1 0,1 1-8,-1-1 15,1 0 0,-1 0 0,1 0 0,-1 0 0,0 0 0,1-1 0,-1 1 0,0-1 0,1 0 0,-1 0 0,0 0 0,0 0 1,0 0-1,0 0 0,0 0 0,0-1 0,0 1 0,0-1 0,0 1 0,0-1 0,-1 0 0,1 0 0,-1 0-15,5-5 30,-1 0 0,0-1-1,0 0 1,-1 0 0,0 0 0,-1-1-1,1 1 1,-2-1 0,1 0-1,-1 0 1,0-1-30,-1 3 80,-1 1 1,1-1-1,-1 0 0,0 1 0,-1-1 1,1 0-1,-1 1 0,-1-1 0,1 1 1,-1-1-1,-1 1 0,1 0 0,-1 0 1,0 0-1,-3-5-80,3 7 39,0 1-1,0 0 1,0 0-1,0 0 1,-1 0-1,1 1 1,-1-1 0,0 1-1,0 0 1,0 0-1,0 0 1,0 1-1,0 0 1,0-1 0,0 1-1,0 1 1,-1-1-1,1 0 1,0 1-1,-1 0 1,1 0 0,-1 1-1,-3 0-38,2-1 17,1 1-1,0 0 1,-1 0-1,1 1 0,0 0 1,0-1-1,0 2 1,0-1-1,0 1 1,1-1-1,-1 1 1,1 0-1,-1 1 1,1-1-1,0 1 1,1 0-1,-1 0 1,1 0-1,-3 4-16,3-1-8,0 1-1,0 0 1,1 0-1,0 0 1,0 0 0,1 0-1,0 0 1,0 0 0,1 0-1,0 1 1,1-1-1,-1 0 1,2 0 0,-1 0-1,1 0 1,0 0 0,1 0-1,0 0 1,0 0-1,1-1 1,2 4 8,-4-8-1,-1-1 0,1 0 0,0 0 0,-1 0-1,1-1 1,0 1 0,0 0 0,0-1 0,0 1 0,1-1 0,-1 0 0,0 0-1,1 1 1,-1-2 0,1 1 0,-1 0 0,1 0 0,0-1 1,1 1 6,0-1 1,-1 0 0,1 0-1,0-1 1,0 1 0,0-1-1,-1 0 1,1 0-1,0 0 1,-1 0 0,4-2-7,1-1 22,-1 0 0,0 0 1,1-1-1,-1 0 0,-1-1 1,1 1-1,-1-1 1,0-1-1,-1 1 0,1-1 1,0-1-23,-2 0 18,1 0 1,-1 0-1,0 0 1,-1-1-1,0 0 1,0 0-1,-1 1 1,0-2-1,-1 1 1,0 0-1,0 0 1,-1 0 0,0-1-1,-1-3-18,0 8 10,1-1 1,-1 0-1,-1 1 0,1-1 1,-1 0-1,0 1 0,0 0 0,-1-1 1,0 1-1,1 0 0,-2 0 1,1 0-1,-1 1 0,1-1 0,-1 1 1,0 0-1,-1 0 0,1 0 1,-1 1-1,0 0 0,0-1 0,0 2 1,-1-2-11,2 3 17,1-1 0,-1 1 0,0 0 0,1 0 1,-1 1-1,0-1 0,0 1 0,0-1 0,0 1 1,1 0-1,-1 1 0,0-1 0,0 1 0,0 0 1,1-1-1,-1 2 0,0-1 0,0 0-17,0 2 9,-1-1 1,0 0-1,1 1 0,0 0 0,0 0 0,0 0 0,0 1 0,0-1 0,1 1 0,-1 0 1,1 0-1,0 0 0,1 1 0,-1-1-9,-1 3-7,1 0-1,1 0 1,-1 1 0,1-1 0,0 1-1,1-1 1,0 1 0,-1 3 7,1 13-30,1-1 1,0 1 29,1-5-11,0-1 0,1 0 1,0 0-1,2-1 0,0 1 1,1 0-1,1-1 0,0 0 1,1-1-1,1 1 0,5 5 11,-9-15 22,-1-1-1,2 0 0,-1 0 1,1 0-1,0-1 0,0 1 1,0-1-1,1-1 0,0 1 1,0-1-1,0 0 0,0 0 1,1-1-1,-1 1 0,1-1 1,3 0-22,-4-1 28,0-1 1,0 0-1,0-1 0,1 1 1,-1-1-1,0 0 1,0-1-1,0 1 1,0-1-1,0 0 1,0-1-1,5-1-28,-4-1 20,0 0 0,-1-1 0,1 1 0,-1-1 0,0-1 0,0 1 0,0-1 0,-1 0 0,1-1-20,3-5 59,-1 0 0,0 0 0,-1-1 0,4-8-59,-5 9 38,-1-1-1,0 0 1,0 0 0,-2 0 0,1 0 0,-2 0-1,0-1 1,0 0 0,-1 1 0,-1-1-1,-1 1 1,0-5-38,-4-12 22,0 2-1,-2-1 0,-2 1 1,0 0-1,-10-18-21,16 38 24,-1 0-1,-1 0 1,1 1 0,-1-1-1,0 1 1,-1 0 0,1 0 0,-1 1-1,-5-4-23,9 8 13,0 0 0,0 1 0,0-1 0,0 1 0,0 0 0,0 0 0,-1-1 0,1 1 0,0 1 0,-1-1 0,1 0 0,0 1 0,-1-1 0,1 1 0,-1-1 0,1 1 0,-1 0 0,-1 0-13,0 1 12,0 0 1,0 0 0,-1 1 0,1-1-1,0 1 1,0 0 0,1 0-1,-1 0 1,0 0 0,1 1 0,-3 1-13,-3 5 2,1-1 0,0 1 1,0 0-1,1 1 1,0 0-1,0 0 1,1 1-1,1 0 0,-1 0 1,2 0-1,-1 2-2,-4 12-29,2 1 0,0 0-1,1 0 1,2 0 0,1 1-1,1 1 30,0-2-80,1 19 80,2-36-16,-1-1 0,1 1 0,1-1 0,0 1 0,0-1 0,1 0 0,1 3 16,-3-8-8,1 0-1,-1 0 0,1 0 1,0 0-1,0 0 1,0 0-1,0-1 0,0 1 1,1-1 8,-2-1-4,0 0 0,0 0 0,0 0-1,0-1 1,0 1 0,0-1 0,0 1 0,0-1 0,1 1 0,-1-1 0,0 0 0,0 1 0,1-1 0,-1 0-1,0 0 1,0 0 0,1 0 0,-1 0 0,0 0 0,0 0 0,1 0 0,-1-1 0,0 1 0,0 0 0,0-1-1,0 1 1,1-1 0,0 0 4,2-2-1,1 0 0,-1-1 0,1 0 0,-1 1 0,0-2 0,-1 1 0,1 0 0,-1-1 0,1-1 1,5-7 85,-1-1-1,5-11-84,-7 9 47,0-1 0,-1-1 0,-1 1 0,-1-1 0,0 1 0,-1-1 0,-1 0 0,0 0 0,-2 0 0,-2-16-47,2 19 21,-1 1 1,0 0-1,-1 0 1,0 0-1,-4-6-21,5 15 10,0-1 0,0 1 0,-1 0 0,0 0-1,0 0 1,0 0 0,-1 1 0,0-1 0,1 1 0,-2 0-1,1 0 1,0 1 0,-1-1 0,-1 0-10,4 2-2,0 1 1,-1 0-1,1 0 1,0 0 0,-1 0-1,1 0 1,0 1-1,-1-1 1,1 1-1,-1-1 1,1 1-1,-1 0 1,1 0-1,-1 0 1,1 0-1,-2 1 2,0 0-1,0 0 1,0 0-1,0 1 0,0 0 0,0 0 0,1 0 0,-1 0 1,1 1-1,-1-1 0,-1 3 1,-3 1-6,1 1 0,0 0 1,0 1-1,1 0 0,0 0 0,0 0 1,0 1-1,2 0 0,-1 0 0,1 0 1,0 0-1,1 1 0,-3 8 6,5-9-6,0 0 0,1 0-1,-1 0 1,2 0 0,-1 0 0,1 0-1,0 0 1,1-1 0,0 1 0,1 0-1,0-1 1,2 6 6,-3-11 3,-1 1 0,1-1 0,0 1-1,0-1 1,1 1 0,-1-1 0,1 0 0,0 0 0,-1 0 0,1-1 0,0 1 0,1-1-1,-1 1 1,0-1 0,1 0 0,-1 0 0,1-1 0,0 1 0,0-1 0,-1 0-1,1 0 1,0 0 0,0 0 0,0-1 0,0 1 0,0-1 0,0 0 0,1 0-3,3-1 21,0 0 0,0-1 1,-1 1-1,1-1 0,0-1 1,-1 0-1,0 0 0,1 0 1,-1-1-1,0 0 1,-1 0-1,1-1 0,-1 0 1,2-2-22,-3 3 12,0-1 1,-1 0 0,0 0 0,0 0-1,-1 0 1,1-1 0,-1 0-1,0 1 1,-1-1 0,1 0 0,-1 0-1,0-1 1,-1 1 0,0 0-1,0-1 1,0 1 0,0-1 0,-1 0-13,-1-2 8,1 0 0,-1 1 1,-1-1-1,0 0 1,0 0-1,0 1 1,-1-1-1,-1 1 1,1 0-1,-2 0 0,1 0 1,-3-2-9,5 6 3,-1 1-1,0-1 1,0 1 0,0 0-1,0 0 1,-1 0 0,1 0-1,-1 1 1,0 0 0,1 0-1,-1 0 1,0 0 0,0 0-1,0 1 1,-1-1 0,1 1-1,0 0 1,-1 1 0,1-1-1,0 1 1,-1 0 0,1 0-1,-1 0 1,-3 1-3,1 1-9,0 0 0,0 1-1,1 0 1,-1 0 0,1 1 0,0-1 0,-1 2 0,2-1 0,-1 0-1,0 1 1,1 0 0,0 1 0,0-1 0,-3 6 9,4-5-10,0 0 1,0 0 0,1 1-1,0-1 1,0 1-1,0 0 1,1 0 0,0 0-1,1 1 1,-1-1-1,1 0 1,0 7 9,1 4-7,1-1 1,0 1 0,1-1-1,3 12 7,-1-10-11,1-1 0,0 1-1,1-1 1,1 0 0,1 0-1,3 4 12,-7-15-3,0 1 0,1-1 0,0 0 0,1-1-1,-1 1 1,1-1 0,0 0 0,1 0 0,0-1 0,0 0 0,0 0-1,0-1 1,1 1 0,5 1 3,-9-5 4,-1 0-1,1 0 0,-1 0 1,1 0-1,0-1 0,-1 0 1,1 0-1,0 0 0,0 0 1,-1 0-1,1-1 0,0 1 1,-1-1-1,1 0 1,-1 0-1,1-1 0,-1 1 1,1-1-1,-1 1 0,0-1 1,0 0-1,0-1 0,0 1 1,0 0-1,0-1 1,-1 0-1,3-2-3,2-4 12,0 0 0,-1 0 0,0 0 0,-1-1 0,0 0 0,0 0 0,-1-1 0,-1 1 0,1-1 0,-2 0 0,1 0 0,-2 0 0,1-5-12,-1 1 36,0-1-1,-2 1 0,1 0 1,-2 0-1,0-1 0,-1 1 1,0 0-1,-2 1 1,-3-10-36,7 19 10,-1 1 1,0-1 0,0 1-1,0 0 1,-1 0 0,1 0-1,-1 0 1,0 1 0,0-1-1,0 1 1,-1-1 0,-2-1-11,4 4 4,1-1 1,-1 1-1,0 0 1,0 0 0,-1 0-1,1 0 1,0 1-1,0-1 1,0 1 0,0-1-1,-1 1 1,1 0-1,0-1 1,0 1 0,-1 0-1,1 1 1,0-1 0,0 0-1,-1 1 1,1-1-1,0 1 1,0 0 0,0-1-1,0 1 1,0 0-1,0 0 1,-1 1-5,-2 1 7,-1 1 1,1-1-1,0 1 0,1 1 0,-1-1 1,1 0-1,0 1 0,0 0 1,0 0-1,-1 3-7,-2 4-16,0 2 1,1-1-1,0 1 0,1 0 1,1 0-1,0 0 1,1 1-1,1-1 1,0 1-1,1 0 0,1-1 1,0 1-1,1 10 16,0-19-12,0 0 1,0 0-1,0 0 0,1-1 1,0 1-1,0-1 0,0 1 0,0-1 1,1 0-1,2 3 12,-4-6-7,0 0 1,0-1-1,1 1 1,-1 0-1,1-1 0,-1 1 1,1-1-1,-1 0 1,1 1-1,0-1 1,0 0-1,-1 0 0,1 0 1,0 0-1,0 0 1,0-1-1,0 1 1,0 0-1,0-1 0,0 0 1,1 1-1,-1-1 1,0 0-1,0 0 1,0 0-1,1 0 7,2-1-1,0-1 1,0 1-1,-1-1 1,1 1-1,0-1 1,-1-1-1,0 1 1,1-1-1,-1 1 1,0-2 0,5-2 43,-1-2 1,0 1 0,0-1-1,0 0 1,-1-1-1,0 0 1,-1 0-1,0 0 1,0-1-1,-1 0 1,-1 0 0,0 0-1,0-1 1,0 0-1,-2 1 1,1-1-1,-1 0 1,-1 0-1,0 0 1,-1 0-1,0-1 1,0 1 0,-1 0-1,-1 0 1,0 0-1,0 0 1,-1 1-1,-1-1 1,1 0-1,-2 1-43,4 8 4,1 0 8,-1-1 1,0 1-1,0-1 1,0 1-1,-1 0 1,1 0-1,-1-1 1,1 1-1,-1 0 0,0 0 1,0 0-1,1 1 1,-1-1-1,-1 0 1,1 1-1,0-1 1,0 1-1,-1 0 0,-1-1-12,3 1 2,-1 1 0,0-1 0,0 1 0,1 0 0,-1 0 0,0 0-1,1 0 1,-1 0 0,0 0 0,0 0 0,1 1 0,-1-1 0,0 0-1,1 1 1,-1 0 0,0-1 0,1 1 0,-1 0 0,1 0 0,-1 0-1,1 0 1,-1 0 0,1 0 0,0 0 0,-1 1-2,-3 3-20,1 0 0,0 0-1,0 0 1,0 0 0,1 1 0,-2 2 20,0 6-14,0-1 1,0 1 0,1 0-1,1 1 1,0-1 0,1 0-1,0 1 1,1-1 0,1 1-1,1 0 1,0-1 0,1 6 13,-1-14-6,0 0 1,1 0 0,-1 0-1,1 0 1,0-1 0,1 1 0,0 0 4,-3-5 1,1 1 0,-1-1 0,1 0 0,0 0 0,0 1-1,0-1 1,0 0 0,0 0 0,0 0 0,0 0 0,0 0-1,0 0 1,1 0 0,-1 0 0,0 0 0,1-1-1,-1 1 1,1 0 0,-1-1 0,0 1 0,1-1 0,-1 0-1,1 1 1,-1-1 0,1 0 0,-1 0 0,1 0 0,-1 0-1,1 0 1,1-1 0,0 0 10,0 0 0,0 0 0,0-1 0,0 1 0,0-1 0,0 0 0,-1 0 0,1 0 0,0 0 0,-1 0 0,1-1 0,-1 1 0,0-1 0,0 1 0,0-1 0,0 0 0,-1 0 0,1 0 0,-1 0 0,1 0 0,-1 0 0,0-1 0,-1 1 0,1 0-10,2-7 38,-2 1 0,1 0 0,-1-1 0,0 0 0,-1 1 0,0-1 0,-1 1 0,0-4-38,-1 3 53,0-1 0,-1 1 0,0 0 0,0 0 0,-3-4-53,5 11 14,0 0 0,-1 0 1,1 1-1,-1-1 0,0 0 0,0 0 0,0 1 0,0-1 0,0 1 0,-1 0 0,1-1 1,-1 1-1,1 0 0,-1 1 0,0-1 0,0 0 0,0 1 0,0-1 0,0 1-14,2 1 2,-1 0-1,1-1 0,0 1 1,-1 0-1,1 0 0,-1 0 0,1 0 1,0 1-1,-1-1 0,1 0 1,0 1-1,-1-1 0,1 0 0,0 1 1,-1 0-1,1-1 0,0 1 1,0 0-1,-1 0-1,-1 1-6,1 1 0,-1-1 0,1 1-1,0-1 1,0 1 0,0 0 0,0 0 0,0 1 6,-3 4-41,2 1 0,-1-1 0,1 1 0,1-1 0,-2 10 41,-2 29-33,6-43 28,0-1 1,0 1 0,0-1-1,1 0 1,0 1 0,-1-1-1,1 1 1,0-1 0,0 0-1,1 0 1,-1 0 0,1 1 4,-1-3-6,-1 0 1,1 0-1,0-1 1,-1 1-1,1 0 1,0 0 0,-1-1-1,1 1 1,0-1-1,0 1 1,0-1-1,0 1 1,0-1-1,0 1 1,-1-1-1,1 0 1,0 1-1,0-1 1,0 0-1,0 0 1,0 0-1,0 0 1,0 0 0,0 0-1,0 0 1,0 0-1,0 0 1,0 0-1,0-1 1,0 1-1,0 0 1,1-1 5,1 0-1,0-1-1,0 1 1,-1-1 0,1 1-1,0-1 1,-1 0 0,1 0-1,-1 0 1,2-3 1,1-2 24,0 0 0,0-1 0,-1 0 0,0 0 0,0 0 0,-1 0 0,0 0 0,0-1 0,-1 0 0,0 1 0,-1-1 0,1 0 0,-2 0 0,0 0 0,0 0 0,0 0 0,-1 0 0,0 1 0,-1-1 0,-1-4-24,2 11 13,0-1 1,0 1-1,0-1 0,0 1 0,-1 0 0,1-1 0,-1 1 1,-1-2-14,2 4-1,1-1 1,-1 1 0,1 0 0,0-1 0,-1 1-1,1 0 1,-1-1 0,1 1 0,-1 0 0,0 0-1,1-1 1,-1 1 0,1 0 0,-1 0-1,1 0 1,-1 0 0,0 0 0,1 0 0,-1 0-1,1 0 1,-1 0 0,1 0 0,-1 0 0,0 0-1,1 1 1,-1-1 0,1 0 0,-1 0 0,1 0-1,-1 1 1,1-1 0,-1 0 0,1 1-1,-1-1 1,1 0 0,0 1 0,-1-1 0,1 1-1,-1-1 1,1 1 0,0-1 0,0 1 0,-1-1-1,1 1 1,0-1 0,-3 5 2,0 0 0,1 1 0,-1-1 0,1 0-1,1 1 1,-1-1 0,1 1 0,0-1 0,0 1 0,0 2-2,-1 18-288,1 17 288,1-42-8,0-2 7,0 1 1,1 0 0,-1 0-1,0 0 1,0-1 0,0 1-1,0 0 1,1 0 0,-1 0-1,0 0 1,0-1 0,0 1-1,0 0 1,1 0 0,-1 0-1,0 0 1,0 0 0,1 0-1,-1 0 1,0 0 0,0 0-1,0 0 1,1-1 0,-1 1-1,0 0 1,0 0 0,1 0-1,-1 1 1,0-1 0,0 0-1,1 0 1,-1 0 0,0 0-1,0 0 1,1 0-1,-1 0 1,0 0 0,0 0-1,0 0 1,1 1 0,-1-1-1,0 0 1,0 0 0,0 0-1,0 0 1,1 1 0,-1-1-1,0 0 1,0 0 0,0 0-1,0 1 1,0-1 0,0 0-1,0 0 1,0 1 0,1-1-1,-1 0 1,0 0 0,0 0-1,0 1 1,0-1 0,0 0-1,0 0 1,0 1 0,0-1-1,0 0 1,-1 0 0,1 1 0,13-16 97,-10 9-64,0 0-1,0-1 0,-1 0 1,0 1-1,0-1 0,-1 0 1,0 0-1,0 0 0,0 0 1,-1 0-1,0 0 0,0 0 1,-1 0-1,0 0 0,0 1 1,-2-8-33,2 14 2,1 0 0,0 0 1,0 0-1,0 0 0,0-1 1,0 1-1,0 0 0,0 0 1,0 0-1,0 0 0,0 0 0,0-1 1,-1 1-1,1 0 0,0 0 1,0 0-1,0 0 0,0 0 1,0 0-1,0 0 0,-1 0 0,1 0 1,0 0-1,0-1 0,0 1 1,0 0-1,-1 0 0,1 0 1,0 0-1,0 0 0,0 0 0,0 0 1,0 0-1,-1 0 0,1 0 1,0 0-1,0 0 0,0 1-2,-7 3-104,-2 9-951,8-13 806,1 1 1,0-1-1,0 1 1,0-1-1,0 1 0,0-1 1,0 1-1,0-1 1,0 1-1,0-1 1,0 1-1,1-1 0,-1 1 1,0-1-1,0 1 1,0-1-1,0 1 1,1-1-1,-1 0 0,0 1 1,1-1 248,0 2-1276,-1 1-5230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40.5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20 350 7552,'-1'-8'796,"1"5"-411,0 0-1,0 0 1,-1 0 0,1 1-1,-1-1 1,1 0 0,-1 0-1,0 1 1,0-1-1,0 0 1,-1 1 0,1-1-1,-1 1 1,0-1-385,1 1 735,0-1 0,0 1 1,1-1-1,-1 1 0,0 0 1,1-1-1,0 1 0,-1-2-735,2-4 3435,4 16-1920,5 14-406,-2-4-661,0 0 0,0 7-448,73 241 933,-13-37-544,-36-117-282,78 264 218,-107-368-295,-2-2 7,1-1-1,-1 1 1,0-1 0,0 1 0,0 0 0,-1 3-37,0-5 82,-1-4-21,-3-9 18,-7-32 24,-20-89 15,-41-191-33,21 13-133,-2-195 843,53 487-686,0 1 1,2-9-110,-1 14 53,-1 8-31,0 1 0,0-1-1,1 0 1,-1 0 0,0 1 0,1-1 0,-1 0 0,1 1 0,0-1 0,0-1-22,-1 3 5,1 0 1,-1 0 0,0-1-1,0 1 1,0 0 0,1 0 0,-1 0-1,0 0 1,0 0 0,0 0 0,1 0-1,-1-1 1,0 1 0,0 0-1,1 0 1,-1 0 0,0 0 0,0 0-1,1 0 1,-1 0 0,0 0 0,0 0-1,1 0 1,-1 1 0,0-1-1,0 0 1,0 0 0,1 0 0,-1 0-1,0 0 1,0 0 0,0 0-1,1 0 1,-1 1-6,13 14 269,6 18-2,12 30-267,-12-23 48,44 90 101,116 194 113,-59-105-286,-81-145 74,-24-45-21,125 224-116,-138-250 74,11 15 22,-13-17-18,1 0 0,0 0 0,-1-1 0,1 1 0,0 0 0,0-1 0,0 1 0,-1 0 0,1-1 0,0 1 0,0-1 0,0 0 0,0 1 0,0-1 0,0 0 0,0 1 0,0-1 0,0 0 9,-1 0-41,0-1 0,1 1-1,-1 0 1,0 0-1,0-1 1,0 1 0,0 0-1,1 0 1,-1-1 0,0 1-1,0 0 1,0 0-1,0-1 1,0 1 0,0 0-1,0-1 1,0 1-1,0 0 1,0-1 0,0 1-1,0 0 1,0 0 0,0-1-1,0 1 1,0 0-1,-1-1 1,1 1 0,0 0-1,0 0 1,0-1-1,0 1 1,-1 0 0,1 0-1,0-1 1,0 1-1,0 0 1,-1 0 41,-6-13-3556,-1 2-482,-1 3-2553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40.9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5 234 12800,'-5'0'4735,"5"0"-3679,5-12 1120,-5 12 224,4-12-608,1 5-160,4-14-736,-2 6-224,7-9-416,-1 4-96,14-4-32,-4 5-160,13-2 32,-5 6-768,4 3-384,1 0-2304,-9 0-928,-5 4-1983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30T21:23:46.20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77 95 5888,'-1'-2'566,"0"-1"85,-1 0 0,0 1 1,0-1-1,0 0 0,0 1 1,-1-1-1,0 0-651,2 1 180,-1 0 0,0 0 0,1-1 0,-1 1-1,1-1 1,-1 0 0,1 1 0,0-1 0,0 0 0,1 0 0,-1 1 0,0-3-180,1 2 104,-1 0 0,1 0 0,-1 1 0,0-1 0,0 1 0,0-1 0,0 1 1,-1-1-1,1 1 0,-1-1 0,1 1 0,-2-1-104,3 3 28,-1-1 0,1 1 0,0 0-1,0 0 1,-1 0 0,1 0 0,0 0 0,0 0 0,-1-1 0,1 1-1,0 0 1,-1 0 0,1 0 0,0 0 0,-1 0 0,1 0 0,0 0 0,0 0-1,-1 0 1,1 0 0,0 1 0,-1-1 0,1 0 0,0 0 0,-1 0 0,1 0-1,0 0 1,0 0 0,-1 1 0,1-1 0,0 0 0,0 0 0,0 0 0,-1 1-1,1-1 1,0 0 0,0 0 0,0 1 0,-1-1 0,1 0 0,0 0-1,0 1 1,0-1 0,0 1-28,-7 16 251,4-2-233,0 0 0,1 0 0,1 1-1,0-1 1,2 0 0,-1 1 0,2-1-1,0 0 1,3 11-18,-4-21-7,0 0 1,1 0-1,0 0 0,0 0 0,0 0 0,0 0 1,1 0-1,0-1 0,0 0 0,0 1 1,1 0 6,-2-3-5,0 0 1,0-1 0,-1 1 0,1 0-1,0-1 1,1 0 0,-1 1 0,0-1 0,0 0-1,0 0 1,1 0 0,-1-1 0,0 1-1,1-1 1,-1 1 0,1-1 0,-1 0 0,1 1-1,-1-1 1,1-1 0,-1 1 0,0 0-1,1 0 1,1-1 4,0-1 19,0 1 0,0-1-1,1 0 1,-1 0 0,0 0 0,0-1-1,-1 1 1,1-1 0,0 0 0,-1 0-1,0 0 1,0-1 0,0 1 0,0-1-1,0 1 1,-1-1 0,1 0 0,-1 0-1,0-1 1,0 1 0,-1 0 0,1 0 0,-1-1-1,0 1 1,0-1 0,-1 0-19,1-1 10,0 0 1,0-1-1,-1 1 1,0-1-1,-1 1 1,1-1 0,-1 1-1,0-1 1,-1 1-1,1 0 1,-1 0-1,-1 0 1,1 0-1,-1 0 1,0 0-1,0 1 1,-1-1-1,-2-2-10,4 6 22,1 0-1,-1 0 0,0 1 0,0-1 0,0 1 0,0-1 0,-1 1 0,1 0 0,0 0 0,0 0 0,-1 0 0,1 0-21,0 0 9,1 1-1,-1 0 0,1 0 1,-1-1-1,1 1 1,0 0-1,-1 0 0,1 0 1,-1 1-1,1-1 0,-1 0 1,1 0-1,-1 1 1,1-1-1,0 1 0,-1-1 1,1 1-1,0 0 1,0 0-1,-1-1 0,1 1 1,-1 1-9,-2 3 3,-1 0 1,1 0 0,1 0-1,-1 0 1,1 1 0,0 0-1,0-1 1,1 1 0,-1 0-1,1 1 1,1-1-1,-1 0 1,1 0 0,0 1-1,1-1 1,-1 3-4,0 6-5,1 1-1,1-1 1,1 1 0,0-1 0,0 0-1,3 7 6,-4-18-12,1 0 0,-1 0-1,1 1 1,-1-1 0,1 0-1,0-1 1,1 1 0,-1 0-1,1 0 1,0-1 0,-1 0-1,4 3 13,-3-4-5,-1 0-1,1 0 0,0-1 1,-1 1-1,1-1 0,0 0 1,0 0-1,0 0 0,-1 0 1,1 0-1,0-1 0,0 1 1,0-1-1,1 0 0,-1 0 1,0 0-1,0 0 0,0-1 1,2 0 4,0 0 15,1 0 0,0 0-1,-1-1 1,1 0-1,-1 0 1,0-1-1,0 0 1,1 0-1,-2 0 1,1 0 0,0-1-1,-1 1 1,1-1-1,-1-1 1,1 0-14,-3 1 23,1 1 0,-1-1 0,1 1 0,-1-1 0,-1 0 0,1 0 0,0 0 0,-1 0 0,0 0 1,0 0-1,0 0 0,0-1 0,-1 1 0,0 0 0,0 0 0,0-1 0,0 1 0,0 0 0,-1 0 0,0-1 0,-1-1-23,0 0 1,0 1 0,0 0 0,-1 0 0,0 0-1,0 1 1,0-1 0,-1 1 0,0 0 0,1 0-1,-1 0 1,-1 0 0,1 0 0,-3-1-1,5 3 6,-1 1 1,1-1-1,-1 0 1,1 1-1,-1-1 1,0 1-1,0 0 0,0 0 1,0 0-1,0 0 1,0 0-1,0 1 1,0-1-1,0 1 1,0 0-1,0 0 1,0 0-1,0 0 1,0 1-1,0-1 0,0 1 1,0 0-1,0 0 1,-1 0-7,0 2-5,1-1-1,0 0 1,1 1 0,-1 0-1,0-1 1,1 1 0,0 0 0,0 1-1,0-1 1,0 0 0,0 0 0,0 1-1,1-1 1,0 1 0,-1 0 0,1-1-1,0 5 6,-1 0 1,1 0-1,0 0 1,1 1 0,-1-1-1,2 1 1,-1-1-1,1 4 0,0-7-4,0-1-1,1 0 0,-1 0 1,1 0-1,-1 0 0,1 0 1,0-1-1,1 1 0,-1 0 1,1-1-1,-1 0 0,1 0 1,0 1-1,0-2 0,0 1 1,1 0-1,-1-1 0,1 1 1,-1-1-1,1 0 0,0 0 1,0 0-1,0-1 0,0 0 1,0 1-1,0-1 0,1-1 1,-1 1-1,0 0 0,0-1 1,1 0-1,-1 0 0,0-1 1,0 1-1,1-1 0,-1 0 1,0 0-1,0 0 1,0 0-1,3-2 5,-6 2 6,0 1 1,0-1-1,0 1 0,0-1 1,0 0-1,-1 0 0,1 0 1,0 1-1,0-1 0,0 0 1,-1 0-1,1 0 1,-1 0-1,1 0 0,-1 0 1,1 0-1,-1 0 0,1-1 1,-1 1-1,0 0 0,0 0 1,1 0-1,-1 0 1,0 0-1,0-1 0,0 1 1,0 0-1,-1 0 0,1 0-6,-1-5 1,0 1 0,-1 0 0,1 0 0,-1 0 0,-2-3-1,2 4-3,-3-6 24,0-1-1,-1 1 0,-1 0 0,0 1 0,0-1 0,-1 1 0,0 1 1,0 0-1,-3-2-20,9 8 6,-1-1-1,0 1 1,0 0 0,0 0 0,0 1-1,0-1 1,-1 0-6,3 2 2,-1-1 0,1 1 0,0 0 0,0-1 0,-1 1-1,1 0 1,0 0 0,-1 0 0,1 0 0,0 0 0,0 0 0,-1 0 0,1 0 0,0 1-1,0-1 1,-1 0 0,1 1 0,0-1 0,0 1 0,0 0 0,-1 0-2,-2 1-3,1 1 1,0 1 0,0-1-1,1 0 1,-1 1-1,1-1 1,-1 1-1,1 0 1,0 0 0,0 0-1,1 0 1,-1 0-1,1 0 1,0 0-1,0 0 1,0 1 0,1 2 2,-2 3-21,2 0 0,-1 1 0,2-1 0,-1 0 1,1 0-1,1 0 0,0 4 21,-1-13-2,-1 1-1,1 0 0,0-1 1,-1 1-1,1-1 0,0 1 1,0-1-1,0 1 1,0-1-1,0 0 0,0 1 1,0-1-1,1 0 0,-1 0 1,0 0-1,1 0 1,-1 0-1,1 0 0,-1 0 1,1-1-1,0 2 3,-1-2 4,0 0 0,0 0-1,0 0 1,-1 0 0,1 0 0,0 0-1,0 0 1,0 0 0,-1 0 0,1 0 0,0 0-1,0 0 1,0-1 0,-1 1 0,1 0-1,0-1 1,0 1 0,-1 0 0,1-1-1,0 1 1,-1-1 0,1 1 0,-1-1-1,1 1 1,0-1 0,-1 0 0,1 1-1,-1-1 1,1 0 0,-1 1 0,0-1-1,1 0 1,-1 1 0,0-1 0,1 0-1,-1 0 1,0 0 0,0 1 0,0-1-1,0 0 1,0 0 0,0 0 0,0 0-4,1-4 6,-1 0-1,-1-1 1,1 1 0,-1 0 0,0 0 0,0-1 0,0 1 0,-1 0-1,1 0 1,-1 0 0,-1 1 0,1-1 0,-1 0 0,1 1-1,-1-1 1,-1 1 0,1 0 0,-1 0 0,1 0 0,-1 1-1,-4-4-5,-1 6-2174,8 1-798,1 0-1017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095BB-E9AF-43A5-BBB4-80DC9B3ED73A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ACD91-3E8E-4C8D-A76B-4D62B403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5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8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4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5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9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57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customXml" Target="../ink/ink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customXml" Target="../ink/ink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customXml" Target="../ink/ink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7.xml"/><Relationship Id="rId13" Type="http://schemas.openxmlformats.org/officeDocument/2006/relationships/image" Target="../media/image11.png"/><Relationship Id="rId18" Type="http://schemas.openxmlformats.org/officeDocument/2006/relationships/customXml" Target="../ink/ink12.xml"/><Relationship Id="rId26" Type="http://schemas.openxmlformats.org/officeDocument/2006/relationships/customXml" Target="../ink/ink16.xml"/><Relationship Id="rId39" Type="http://schemas.openxmlformats.org/officeDocument/2006/relationships/image" Target="../media/image24.png"/><Relationship Id="rId3" Type="http://schemas.openxmlformats.org/officeDocument/2006/relationships/image" Target="../media/image2.png"/><Relationship Id="rId21" Type="http://schemas.openxmlformats.org/officeDocument/2006/relationships/image" Target="../media/image15.png"/><Relationship Id="rId34" Type="http://schemas.openxmlformats.org/officeDocument/2006/relationships/customXml" Target="../ink/ink20.xml"/><Relationship Id="rId7" Type="http://schemas.openxmlformats.org/officeDocument/2006/relationships/image" Target="../media/image8.png"/><Relationship Id="rId12" Type="http://schemas.openxmlformats.org/officeDocument/2006/relationships/customXml" Target="../ink/ink9.xml"/><Relationship Id="rId17" Type="http://schemas.openxmlformats.org/officeDocument/2006/relationships/image" Target="../media/image13.png"/><Relationship Id="rId25" Type="http://schemas.openxmlformats.org/officeDocument/2006/relationships/image" Target="../media/image17.png"/><Relationship Id="rId33" Type="http://schemas.openxmlformats.org/officeDocument/2006/relationships/image" Target="../media/image21.png"/><Relationship Id="rId38" Type="http://schemas.openxmlformats.org/officeDocument/2006/relationships/customXml" Target="../ink/ink22.xml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6" Type="http://schemas.openxmlformats.org/officeDocument/2006/relationships/customXml" Target="../ink/ink11.xml"/><Relationship Id="rId20" Type="http://schemas.openxmlformats.org/officeDocument/2006/relationships/customXml" Target="../ink/ink13.xml"/><Relationship Id="rId29" Type="http://schemas.openxmlformats.org/officeDocument/2006/relationships/image" Target="../media/image19.png"/><Relationship Id="rId41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6.xml"/><Relationship Id="rId11" Type="http://schemas.openxmlformats.org/officeDocument/2006/relationships/image" Target="../media/image10.png"/><Relationship Id="rId24" Type="http://schemas.openxmlformats.org/officeDocument/2006/relationships/customXml" Target="../ink/ink15.xml"/><Relationship Id="rId32" Type="http://schemas.openxmlformats.org/officeDocument/2006/relationships/customXml" Target="../ink/ink19.xml"/><Relationship Id="rId37" Type="http://schemas.openxmlformats.org/officeDocument/2006/relationships/image" Target="../media/image23.png"/><Relationship Id="rId40" Type="http://schemas.openxmlformats.org/officeDocument/2006/relationships/customXml" Target="../ink/ink23.xml"/><Relationship Id="rId5" Type="http://schemas.openxmlformats.org/officeDocument/2006/relationships/image" Target="../media/image7.png"/><Relationship Id="rId15" Type="http://schemas.openxmlformats.org/officeDocument/2006/relationships/image" Target="../media/image12.png"/><Relationship Id="rId23" Type="http://schemas.openxmlformats.org/officeDocument/2006/relationships/image" Target="../media/image16.png"/><Relationship Id="rId28" Type="http://schemas.openxmlformats.org/officeDocument/2006/relationships/customXml" Target="../ink/ink17.xml"/><Relationship Id="rId36" Type="http://schemas.openxmlformats.org/officeDocument/2006/relationships/customXml" Target="../ink/ink21.xml"/><Relationship Id="rId10" Type="http://schemas.openxmlformats.org/officeDocument/2006/relationships/customXml" Target="../ink/ink8.xml"/><Relationship Id="rId19" Type="http://schemas.openxmlformats.org/officeDocument/2006/relationships/image" Target="../media/image14.png"/><Relationship Id="rId31" Type="http://schemas.openxmlformats.org/officeDocument/2006/relationships/image" Target="../media/image20.png"/><Relationship Id="rId4" Type="http://schemas.openxmlformats.org/officeDocument/2006/relationships/customXml" Target="../ink/ink5.xml"/><Relationship Id="rId9" Type="http://schemas.openxmlformats.org/officeDocument/2006/relationships/image" Target="../media/image9.png"/><Relationship Id="rId14" Type="http://schemas.openxmlformats.org/officeDocument/2006/relationships/customXml" Target="../ink/ink10.xml"/><Relationship Id="rId22" Type="http://schemas.openxmlformats.org/officeDocument/2006/relationships/customXml" Target="../ink/ink14.xml"/><Relationship Id="rId27" Type="http://schemas.openxmlformats.org/officeDocument/2006/relationships/image" Target="../media/image18.png"/><Relationship Id="rId30" Type="http://schemas.openxmlformats.org/officeDocument/2006/relationships/customXml" Target="../ink/ink18.xml"/><Relationship Id="rId35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7616-E1C7-43D8-A9E3-EAB39E08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7.1: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Graphing Ordered Pairs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14DE-1085-4994-9D3C-AAA1E9077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753576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29451" y="343185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2" name="Rectangle 1"/>
          <p:cNvSpPr/>
          <p:nvPr/>
        </p:nvSpPr>
        <p:spPr>
          <a:xfrm>
            <a:off x="209799" y="1641528"/>
            <a:ext cx="1169770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Students will plot points using the coordinate system.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Students will identify the quadrant associated with a point.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Students will identify the coordinates of a point.</a:t>
            </a:r>
          </a:p>
        </p:txBody>
      </p:sp>
    </p:spTree>
    <p:extLst>
      <p:ext uri="{BB962C8B-B14F-4D97-AF65-F5344CB8AC3E}">
        <p14:creationId xmlns:p14="http://schemas.microsoft.com/office/powerpoint/2010/main" val="349949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BBB12-E235-40C7-A43F-E80092884E84}"/>
              </a:ext>
            </a:extLst>
          </p:cNvPr>
          <p:cNvSpPr txBox="1">
            <a:spLocks/>
          </p:cNvSpPr>
          <p:nvPr/>
        </p:nvSpPr>
        <p:spPr>
          <a:xfrm>
            <a:off x="95210" y="209068"/>
            <a:ext cx="3202795" cy="8183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1CAA3-07EC-40D4-A113-FA75DC57A763}"/>
              </a:ext>
            </a:extLst>
          </p:cNvPr>
          <p:cNvSpPr txBox="1">
            <a:spLocks/>
          </p:cNvSpPr>
          <p:nvPr/>
        </p:nvSpPr>
        <p:spPr>
          <a:xfrm>
            <a:off x="95210" y="1143000"/>
            <a:ext cx="12032833" cy="5715000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b="1" u="sng" dirty="0"/>
              <a:t>Graph:</a:t>
            </a:r>
            <a:r>
              <a:rPr lang="en-US" sz="3000" dirty="0"/>
              <a:t> a point which is an ordered pair of numbers on a plane.</a:t>
            </a:r>
          </a:p>
          <a:p>
            <a:r>
              <a:rPr lang="en-US" sz="3000" b="1" u="sng" dirty="0"/>
              <a:t>X-Axis:</a:t>
            </a:r>
            <a:r>
              <a:rPr lang="en-US" sz="3000" dirty="0"/>
              <a:t> the horizontal axis</a:t>
            </a:r>
          </a:p>
          <a:p>
            <a:r>
              <a:rPr lang="en-US" sz="3000" b="1" u="sng" dirty="0"/>
              <a:t>Y-Axis:</a:t>
            </a:r>
            <a:r>
              <a:rPr lang="en-US" sz="3000" dirty="0"/>
              <a:t> the vertical axis</a:t>
            </a:r>
          </a:p>
          <a:p>
            <a:r>
              <a:rPr lang="en-US" sz="3000" b="1" u="sng" dirty="0"/>
              <a:t>Origin:</a:t>
            </a:r>
            <a:r>
              <a:rPr lang="en-US" sz="3000" dirty="0"/>
              <a:t> the point where the axes cross (0,0)</a:t>
            </a:r>
          </a:p>
          <a:p>
            <a:r>
              <a:rPr lang="en-US" sz="3000" b="1" u="sng" dirty="0"/>
              <a:t>Coordinate Plane:</a:t>
            </a:r>
            <a:r>
              <a:rPr lang="en-US" sz="3000" dirty="0"/>
              <a:t> the plane containing the points and axes.</a:t>
            </a:r>
          </a:p>
          <a:p>
            <a:r>
              <a:rPr lang="en-US" sz="3000" b="1" u="sng" dirty="0"/>
              <a:t>Coordinates:</a:t>
            </a:r>
            <a:r>
              <a:rPr lang="en-US" sz="3000" dirty="0"/>
              <a:t> the numbers in an ordered pair</a:t>
            </a:r>
          </a:p>
          <a:p>
            <a:r>
              <a:rPr lang="en-US" sz="3000" b="1" u="sng" dirty="0"/>
              <a:t>X-Coordinate:</a:t>
            </a:r>
            <a:r>
              <a:rPr lang="en-US" sz="3000" dirty="0"/>
              <a:t> the first number in an ordered pair </a:t>
            </a:r>
          </a:p>
          <a:p>
            <a:r>
              <a:rPr lang="en-US" sz="3000" b="1" u="sng" dirty="0"/>
              <a:t>Y-Coordinate:</a:t>
            </a:r>
            <a:r>
              <a:rPr lang="en-US" sz="3000" dirty="0"/>
              <a:t> the second number in an ordered pair</a:t>
            </a:r>
            <a:endParaRPr lang="en-US" sz="3000" b="1" u="sng" dirty="0"/>
          </a:p>
        </p:txBody>
      </p:sp>
    </p:spTree>
    <p:extLst>
      <p:ext uri="{BB962C8B-B14F-4D97-AF65-F5344CB8AC3E}">
        <p14:creationId xmlns:p14="http://schemas.microsoft.com/office/powerpoint/2010/main" val="2185661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1">
            <a:extLst>
              <a:ext uri="{FF2B5EF4-FFF2-40B4-BE49-F238E27FC236}">
                <a16:creationId xmlns:a16="http://schemas.microsoft.com/office/drawing/2014/main" id="{329F45E3-C125-49F5-863F-3F771273B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F23C6175-7110-4DB0-BEA4-FC1D29302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15">
            <a:extLst>
              <a:ext uri="{FF2B5EF4-FFF2-40B4-BE49-F238E27FC236}">
                <a16:creationId xmlns:a16="http://schemas.microsoft.com/office/drawing/2014/main" id="{044DF19B-511F-4F07-A7AD-1A010C6BFC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17">
            <a:extLst>
              <a:ext uri="{FF2B5EF4-FFF2-40B4-BE49-F238E27FC236}">
                <a16:creationId xmlns:a16="http://schemas.microsoft.com/office/drawing/2014/main" id="{10E39F61-0304-47E3-BFDC-35A73E207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57200" y="640080"/>
                <a:ext cx="3659246" cy="2926080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/>
              </a:bodyPr>
              <a:lstStyle/>
              <a:p>
                <a:pPr defTabSz="914400">
                  <a:lnSpc>
                    <a:spcPct val="85000"/>
                  </a:lnSpc>
                  <a:spcBef>
                    <a:spcPct val="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100" b="1" i="1" u="sng" spc="-5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𝑪𝒐𝒐𝒓𝒅𝒊𝒏𝒂𝒕𝒆</m:t>
                      </m:r>
                      <m:r>
                        <a:rPr lang="en-US" sz="3100" b="1" i="1" u="sng" spc="-5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 </m:t>
                      </m:r>
                      <m:r>
                        <a:rPr lang="en-US" sz="3100" b="1" i="1" u="sng" spc="-5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𝑷𝒍𝒂𝒏𝒆</m:t>
                      </m:r>
                    </m:oMath>
                  </m:oMathPara>
                </a14:m>
                <a:endParaRPr lang="en-US" sz="3100" b="1" u="sng" spc="-5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ea typeface="+mj-ea"/>
                  <a:cs typeface="+mj-cs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640080"/>
                <a:ext cx="3659246" cy="29260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4" descr="http://2.bp.blogspot.com/-GH3BVeBcL-Q/Uu6zhdBf0sI/AAAAAAAAApM/O5OdmBZsSb4/s1600/1.PNG">
            <a:hlinkClick r:id="rId3"/>
            <a:extLst>
              <a:ext uri="{FF2B5EF4-FFF2-40B4-BE49-F238E27FC236}">
                <a16:creationId xmlns:a16="http://schemas.microsoft.com/office/drawing/2014/main" id="{A00A6AF3-8166-4090-A3D8-07681F9B13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8" r="2" b="2"/>
          <a:stretch/>
        </p:blipFill>
        <p:spPr bwMode="auto">
          <a:xfrm>
            <a:off x="4639733" y="10"/>
            <a:ext cx="755226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19">
            <a:extLst>
              <a:ext uri="{FF2B5EF4-FFF2-40B4-BE49-F238E27FC236}">
                <a16:creationId xmlns:a16="http://schemas.microsoft.com/office/drawing/2014/main" id="{7B9E7B3B-A156-4356-BF35-7825C428E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475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0B5C6437-4EC9-4B23-8BE0-5F530A9D42B3}"/>
                  </a:ext>
                </a:extLst>
              </p14:cNvPr>
              <p14:cNvContentPartPr/>
              <p14:nvPr/>
            </p14:nvContentPartPr>
            <p14:xfrm>
              <a:off x="5994360" y="79560"/>
              <a:ext cx="6036840" cy="583704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0B5C6437-4EC9-4B23-8BE0-5F530A9D42B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985000" y="70200"/>
                <a:ext cx="6055560" cy="5855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30799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1E0D023-7E28-45C5-8FCF-6E686887EE84}"/>
              </a:ext>
            </a:extLst>
          </p:cNvPr>
          <p:cNvSpPr txBox="1">
            <a:spLocks/>
          </p:cNvSpPr>
          <p:nvPr/>
        </p:nvSpPr>
        <p:spPr>
          <a:xfrm>
            <a:off x="83221" y="86258"/>
            <a:ext cx="3749040" cy="6432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Plot the Points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5DCCB8F-2D32-46CF-A5E6-D48C08EFE97C}"/>
              </a:ext>
            </a:extLst>
          </p:cNvPr>
          <p:cNvSpPr txBox="1">
            <a:spLocks/>
          </p:cNvSpPr>
          <p:nvPr/>
        </p:nvSpPr>
        <p:spPr>
          <a:xfrm>
            <a:off x="83221" y="807378"/>
            <a:ext cx="2115449" cy="4800600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(3,4)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(4,3)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 (-3,4)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 (2,-5)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(-4,-4)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(4,6)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 (6,4)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 (-2,5)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(-3,-3)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 (5,-3)</a:t>
            </a:r>
          </a:p>
        </p:txBody>
      </p:sp>
      <p:pic>
        <p:nvPicPr>
          <p:cNvPr id="6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21A74CEC-07D5-4CF3-8622-AC899A2851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8" r="2" b="2"/>
          <a:stretch/>
        </p:blipFill>
        <p:spPr bwMode="auto">
          <a:xfrm>
            <a:off x="4375149" y="86258"/>
            <a:ext cx="6775449" cy="615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94984CAE-CBA7-45EA-BEBA-A090E962DB39}"/>
                  </a:ext>
                </a:extLst>
              </p14:cNvPr>
              <p14:cNvContentPartPr/>
              <p14:nvPr/>
            </p14:nvContentPartPr>
            <p14:xfrm>
              <a:off x="5773320" y="243000"/>
              <a:ext cx="5018400" cy="54669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4984CAE-CBA7-45EA-BEBA-A090E962DB3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63960" y="233640"/>
                <a:ext cx="5037120" cy="5485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28448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61E1158-7B12-442B-995B-0257BB2F1B4D}"/>
              </a:ext>
            </a:extLst>
          </p:cNvPr>
          <p:cNvSpPr txBox="1">
            <a:spLocks/>
          </p:cNvSpPr>
          <p:nvPr/>
        </p:nvSpPr>
        <p:spPr>
          <a:xfrm>
            <a:off x="88357" y="96533"/>
            <a:ext cx="3666847" cy="7973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Points with 0’s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337BBCE-6BB2-4A4E-9F3F-44FA552534F2}"/>
              </a:ext>
            </a:extLst>
          </p:cNvPr>
          <p:cNvSpPr txBox="1">
            <a:spLocks/>
          </p:cNvSpPr>
          <p:nvPr/>
        </p:nvSpPr>
        <p:spPr>
          <a:xfrm>
            <a:off x="88357" y="1013527"/>
            <a:ext cx="11624182" cy="4023360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/>
              <a:t>These points will be on either the x or y axis</a:t>
            </a:r>
          </a:p>
          <a:p>
            <a:endParaRPr lang="en-US" sz="4000" dirty="0"/>
          </a:p>
          <a:p>
            <a:r>
              <a:rPr lang="en-US" sz="4000" dirty="0"/>
              <a:t>If the </a:t>
            </a:r>
            <a:r>
              <a:rPr lang="en-US" sz="4000" b="1" u="sng" dirty="0"/>
              <a:t>x value</a:t>
            </a:r>
            <a:r>
              <a:rPr lang="en-US" sz="4000" dirty="0"/>
              <a:t> is the 0, the point will be on the y-axis</a:t>
            </a:r>
          </a:p>
          <a:p>
            <a:endParaRPr lang="en-US" sz="4000" dirty="0"/>
          </a:p>
          <a:p>
            <a:r>
              <a:rPr lang="en-US" sz="4000" dirty="0"/>
              <a:t>If the </a:t>
            </a:r>
            <a:r>
              <a:rPr lang="en-US" sz="4000" b="1" u="sng" dirty="0"/>
              <a:t>y value</a:t>
            </a:r>
            <a:r>
              <a:rPr lang="en-US" sz="4000" dirty="0"/>
              <a:t> is the 0, the point will be on the x-axis</a:t>
            </a:r>
          </a:p>
        </p:txBody>
      </p:sp>
    </p:spTree>
    <p:extLst>
      <p:ext uri="{BB962C8B-B14F-4D97-AF65-F5344CB8AC3E}">
        <p14:creationId xmlns:p14="http://schemas.microsoft.com/office/powerpoint/2010/main" val="69076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1E0D023-7E28-45C5-8FCF-6E686887EE84}"/>
              </a:ext>
            </a:extLst>
          </p:cNvPr>
          <p:cNvSpPr txBox="1">
            <a:spLocks/>
          </p:cNvSpPr>
          <p:nvPr/>
        </p:nvSpPr>
        <p:spPr>
          <a:xfrm>
            <a:off x="83221" y="86258"/>
            <a:ext cx="3749040" cy="6432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Plot the Points</a:t>
            </a:r>
          </a:p>
        </p:txBody>
      </p:sp>
      <p:pic>
        <p:nvPicPr>
          <p:cNvPr id="6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21A74CEC-07D5-4CF3-8622-AC899A2851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8" r="2" b="2"/>
          <a:stretch/>
        </p:blipFill>
        <p:spPr bwMode="auto">
          <a:xfrm>
            <a:off x="4375149" y="86258"/>
            <a:ext cx="6775449" cy="615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98CC3E0-D6B8-4B17-8EB6-D9952ECCA235}"/>
              </a:ext>
            </a:extLst>
          </p:cNvPr>
          <p:cNvSpPr txBox="1">
            <a:spLocks/>
          </p:cNvSpPr>
          <p:nvPr/>
        </p:nvSpPr>
        <p:spPr>
          <a:xfrm>
            <a:off x="930838" y="1150870"/>
            <a:ext cx="2053805" cy="4023360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(0, -3)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(-2, 0)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 (0, 7)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 (5, 0)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(0, -5)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(-6, 0)</a:t>
            </a:r>
          </a:p>
          <a:p>
            <a:pPr marL="114300" indent="0"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42D677A-276E-4715-AD19-605C5B370F81}"/>
                  </a:ext>
                </a:extLst>
              </p14:cNvPr>
              <p14:cNvContentPartPr/>
              <p14:nvPr/>
            </p14:nvContentPartPr>
            <p14:xfrm>
              <a:off x="4410720" y="17280"/>
              <a:ext cx="5767560" cy="5664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42D677A-276E-4715-AD19-605C5B370F8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01360" y="7920"/>
                <a:ext cx="5786280" cy="5683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89794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32277-FA81-478C-A98F-472076579335}"/>
              </a:ext>
            </a:extLst>
          </p:cNvPr>
          <p:cNvSpPr txBox="1">
            <a:spLocks/>
          </p:cNvSpPr>
          <p:nvPr/>
        </p:nvSpPr>
        <p:spPr>
          <a:xfrm>
            <a:off x="114728" y="89899"/>
            <a:ext cx="7620000" cy="4800600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which quadrant is each point located?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(4, -5)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(2, 2)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(-1, -3)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(-6, 1)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(-4, 0)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(5, 3)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(-6, -4)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(10, -14)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(-13, 4)</a:t>
            </a:r>
          </a:p>
        </p:txBody>
      </p:sp>
      <p:pic>
        <p:nvPicPr>
          <p:cNvPr id="4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3E8AC96C-AC9D-4CA8-90CB-490FD87AB0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8" r="2" b="2"/>
          <a:stretch/>
        </p:blipFill>
        <p:spPr bwMode="auto">
          <a:xfrm>
            <a:off x="4258638" y="1659605"/>
            <a:ext cx="3897043" cy="3538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8D1DD68A-9D4B-43F1-943B-79B3ECBC57CB}"/>
                  </a:ext>
                </a:extLst>
              </p14:cNvPr>
              <p14:cNvContentPartPr/>
              <p14:nvPr/>
            </p14:nvContentPartPr>
            <p14:xfrm>
              <a:off x="1691640" y="790560"/>
              <a:ext cx="7763760" cy="53078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8D1DD68A-9D4B-43F1-943B-79B3ECBC57C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82280" y="781200"/>
                <a:ext cx="7782480" cy="5326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92513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96CEB059-6DB3-4381-8C35-963507E367E4}"/>
              </a:ext>
            </a:extLst>
          </p:cNvPr>
          <p:cNvSpPr txBox="1">
            <a:spLocks/>
          </p:cNvSpPr>
          <p:nvPr/>
        </p:nvSpPr>
        <p:spPr>
          <a:xfrm>
            <a:off x="2057400" y="120525"/>
            <a:ext cx="8077200" cy="7116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Coordinates of the Point </a:t>
            </a:r>
          </a:p>
        </p:txBody>
      </p:sp>
      <p:pic>
        <p:nvPicPr>
          <p:cNvPr id="4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46B1804B-980F-4F2D-9B4A-AB77BE37D9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597" y="832206"/>
            <a:ext cx="5883743" cy="546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1B0CD97-5AF9-4F61-98B6-760EE59FBDE1}"/>
              </a:ext>
            </a:extLst>
          </p:cNvPr>
          <p:cNvSpPr txBox="1"/>
          <p:nvPr/>
        </p:nvSpPr>
        <p:spPr>
          <a:xfrm>
            <a:off x="677202" y="832206"/>
            <a:ext cx="3246633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(              )</a:t>
            </a:r>
          </a:p>
          <a:p>
            <a:pPr algn="ctr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(              )</a:t>
            </a:r>
          </a:p>
          <a:p>
            <a:pPr algn="ctr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 (              )</a:t>
            </a:r>
          </a:p>
          <a:p>
            <a:pPr algn="ctr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 (              )</a:t>
            </a:r>
          </a:p>
          <a:p>
            <a:pPr algn="ctr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(              )</a:t>
            </a:r>
          </a:p>
          <a:p>
            <a:pPr algn="ctr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(              )</a:t>
            </a:r>
          </a:p>
          <a:p>
            <a:pPr algn="ctr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DEC2473C-F3C5-4F69-95A6-4D8FC92D3B2D}"/>
                  </a:ext>
                </a:extLst>
              </p14:cNvPr>
              <p14:cNvContentPartPr/>
              <p14:nvPr/>
            </p14:nvContentPartPr>
            <p14:xfrm>
              <a:off x="11346670" y="4035293"/>
              <a:ext cx="1800" cy="36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DEC2473C-F3C5-4F69-95A6-4D8FC92D3B2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338030" y="4026293"/>
                <a:ext cx="1944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06254AC4-C9F5-4068-B40E-C08D8B711160}"/>
              </a:ext>
            </a:extLst>
          </p:cNvPr>
          <p:cNvGrpSpPr/>
          <p:nvPr/>
        </p:nvGrpSpPr>
        <p:grpSpPr>
          <a:xfrm>
            <a:off x="5908150" y="1598093"/>
            <a:ext cx="473040" cy="504000"/>
            <a:chOff x="5908150" y="1598093"/>
            <a:chExt cx="473040" cy="504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55AB87F2-A4A1-48A5-8957-627CB2272EFE}"/>
                    </a:ext>
                  </a:extLst>
                </p14:cNvPr>
                <p14:cNvContentPartPr/>
                <p14:nvPr/>
              </p14:nvContentPartPr>
              <p14:xfrm>
                <a:off x="5908150" y="1878173"/>
                <a:ext cx="142920" cy="2120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55AB87F2-A4A1-48A5-8957-627CB2272EFE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899150" y="1869173"/>
                  <a:ext cx="160560" cy="22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5C2238B-C6C7-4FFA-90CA-3339C27B537D}"/>
                    </a:ext>
                  </a:extLst>
                </p14:cNvPr>
                <p14:cNvContentPartPr/>
                <p14:nvPr/>
              </p14:nvContentPartPr>
              <p14:xfrm>
                <a:off x="6091030" y="1598093"/>
                <a:ext cx="290160" cy="5040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5C2238B-C6C7-4FFA-90CA-3339C27B537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082030" y="1589093"/>
                  <a:ext cx="307800" cy="52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15557BA2-FC8C-4D56-BEE8-EB4AC9EEFE39}"/>
                    </a:ext>
                  </a:extLst>
                </p14:cNvPr>
                <p14:cNvContentPartPr/>
                <p14:nvPr/>
              </p14:nvContentPartPr>
              <p14:xfrm>
                <a:off x="6162310" y="1879613"/>
                <a:ext cx="106200" cy="846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15557BA2-FC8C-4D56-BEE8-EB4AC9EEFE3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153310" y="1870613"/>
                  <a:ext cx="123840" cy="102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F7F5E9F0-9610-46D8-8136-A720D6480E97}"/>
                  </a:ext>
                </a:extLst>
              </p14:cNvPr>
              <p14:cNvContentPartPr/>
              <p14:nvPr/>
            </p14:nvContentPartPr>
            <p14:xfrm>
              <a:off x="7489270" y="3587453"/>
              <a:ext cx="88200" cy="11736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F7F5E9F0-9610-46D8-8136-A720D6480E9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453270" y="3551453"/>
                <a:ext cx="159840" cy="189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oup 20">
            <a:extLst>
              <a:ext uri="{FF2B5EF4-FFF2-40B4-BE49-F238E27FC236}">
                <a16:creationId xmlns:a16="http://schemas.microsoft.com/office/drawing/2014/main" id="{3FF92893-53EC-4E83-984E-9B3A7B908B51}"/>
              </a:ext>
            </a:extLst>
          </p:cNvPr>
          <p:cNvGrpSpPr/>
          <p:nvPr/>
        </p:nvGrpSpPr>
        <p:grpSpPr>
          <a:xfrm>
            <a:off x="9446950" y="1830653"/>
            <a:ext cx="574560" cy="309240"/>
            <a:chOff x="9446950" y="1830653"/>
            <a:chExt cx="574560" cy="309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8189C2EF-AAA8-449E-9649-8751DA48797F}"/>
                    </a:ext>
                  </a:extLst>
                </p14:cNvPr>
                <p14:cNvContentPartPr/>
                <p14:nvPr/>
              </p14:nvContentPartPr>
              <p14:xfrm>
                <a:off x="9446950" y="1945853"/>
                <a:ext cx="52200" cy="10404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8189C2EF-AAA8-449E-9649-8751DA48797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9411310" y="1910213"/>
                  <a:ext cx="12384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57CC0DFB-B9DC-4CE9-852F-49791C00C23E}"/>
                    </a:ext>
                  </a:extLst>
                </p14:cNvPr>
                <p14:cNvContentPartPr/>
                <p14:nvPr/>
              </p14:nvContentPartPr>
              <p14:xfrm>
                <a:off x="9685270" y="1830653"/>
                <a:ext cx="336240" cy="3092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57CC0DFB-B9DC-4CE9-852F-49791C00C23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9649270" y="1795013"/>
                  <a:ext cx="407880" cy="380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079E625-39F4-4304-B2CA-AA3473F4AB7C}"/>
              </a:ext>
            </a:extLst>
          </p:cNvPr>
          <p:cNvGrpSpPr/>
          <p:nvPr/>
        </p:nvGrpSpPr>
        <p:grpSpPr>
          <a:xfrm>
            <a:off x="4208590" y="5098013"/>
            <a:ext cx="637200" cy="495360"/>
            <a:chOff x="4208590" y="5098013"/>
            <a:chExt cx="637200" cy="495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A5463C63-C314-4C96-8084-67280D2B18C7}"/>
                    </a:ext>
                  </a:extLst>
                </p14:cNvPr>
                <p14:cNvContentPartPr/>
                <p14:nvPr/>
              </p14:nvContentPartPr>
              <p14:xfrm>
                <a:off x="4749670" y="5237693"/>
                <a:ext cx="96120" cy="12924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A5463C63-C314-4C96-8084-67280D2B18C7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714030" y="5202053"/>
                  <a:ext cx="167760" cy="20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DD564446-1968-43D4-B296-A35F2B71CCAB}"/>
                    </a:ext>
                  </a:extLst>
                </p14:cNvPr>
                <p14:cNvContentPartPr/>
                <p14:nvPr/>
              </p14:nvContentPartPr>
              <p14:xfrm>
                <a:off x="4208590" y="5098013"/>
                <a:ext cx="318960" cy="49536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DD564446-1968-43D4-B296-A35F2B71CCAB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172950" y="5062373"/>
                  <a:ext cx="390600" cy="567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3666B12-D4A7-488B-8129-E1FF936222F9}"/>
              </a:ext>
            </a:extLst>
          </p:cNvPr>
          <p:cNvGrpSpPr/>
          <p:nvPr/>
        </p:nvGrpSpPr>
        <p:grpSpPr>
          <a:xfrm>
            <a:off x="8670070" y="4417613"/>
            <a:ext cx="661320" cy="673560"/>
            <a:chOff x="8670070" y="4417613"/>
            <a:chExt cx="661320" cy="673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78DC5C2F-0C9E-4778-8A19-39D381BEF4C6}"/>
                    </a:ext>
                  </a:extLst>
                </p14:cNvPr>
                <p14:cNvContentPartPr/>
                <p14:nvPr/>
              </p14:nvContentPartPr>
              <p14:xfrm>
                <a:off x="8670070" y="4849973"/>
                <a:ext cx="86760" cy="12492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78DC5C2F-0C9E-4778-8A19-39D381BEF4C6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8634430" y="4813973"/>
                  <a:ext cx="158400" cy="19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5145B37B-7AC0-419D-8C6F-23A3842E3816}"/>
                    </a:ext>
                  </a:extLst>
                </p14:cNvPr>
                <p14:cNvContentPartPr/>
                <p14:nvPr/>
              </p14:nvContentPartPr>
              <p14:xfrm>
                <a:off x="8853310" y="4571333"/>
                <a:ext cx="478080" cy="51984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5145B37B-7AC0-419D-8C6F-23A3842E3816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8817670" y="4535333"/>
                  <a:ext cx="549720" cy="59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FC662623-2D75-4B67-90CF-0948E870A7D4}"/>
                    </a:ext>
                  </a:extLst>
                </p14:cNvPr>
                <p14:cNvContentPartPr/>
                <p14:nvPr/>
              </p14:nvContentPartPr>
              <p14:xfrm>
                <a:off x="8919910" y="4669973"/>
                <a:ext cx="282600" cy="14040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FC662623-2D75-4B67-90CF-0948E870A7D4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8883910" y="4633973"/>
                  <a:ext cx="35424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456EB23C-4F4C-4FAA-AD76-BF96DCD23762}"/>
                    </a:ext>
                  </a:extLst>
                </p14:cNvPr>
                <p14:cNvContentPartPr/>
                <p14:nvPr/>
              </p14:nvContentPartPr>
              <p14:xfrm>
                <a:off x="8831710" y="4417613"/>
                <a:ext cx="322920" cy="1501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456EB23C-4F4C-4FAA-AD76-BF96DCD23762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8795710" y="4381973"/>
                  <a:ext cx="394560" cy="221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B82F73E5-46AB-42EC-BE3E-A9727FB07522}"/>
                  </a:ext>
                </a:extLst>
              </p14:cNvPr>
              <p14:cNvContentPartPr/>
              <p14:nvPr/>
            </p14:nvContentPartPr>
            <p14:xfrm>
              <a:off x="7467670" y="3038813"/>
              <a:ext cx="372960" cy="46548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B82F73E5-46AB-42EC-BE3E-A9727FB07522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432030" y="3003173"/>
                <a:ext cx="444600" cy="537120"/>
              </a:xfrm>
              <a:prstGeom prst="rect">
                <a:avLst/>
              </a:prstGeom>
            </p:spPr>
          </p:pic>
        </mc:Fallback>
      </mc:AlternateContent>
      <p:grpSp>
        <p:nvGrpSpPr>
          <p:cNvPr id="35" name="Group 34">
            <a:extLst>
              <a:ext uri="{FF2B5EF4-FFF2-40B4-BE49-F238E27FC236}">
                <a16:creationId xmlns:a16="http://schemas.microsoft.com/office/drawing/2014/main" id="{3D44E4AE-9785-4A73-9DA3-0371255CF828}"/>
              </a:ext>
            </a:extLst>
          </p:cNvPr>
          <p:cNvGrpSpPr/>
          <p:nvPr/>
        </p:nvGrpSpPr>
        <p:grpSpPr>
          <a:xfrm>
            <a:off x="7092910" y="5731973"/>
            <a:ext cx="515880" cy="610200"/>
            <a:chOff x="7092910" y="5731973"/>
            <a:chExt cx="515880" cy="610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04E88233-EEB5-43AB-A4D8-55B484176ED6}"/>
                    </a:ext>
                  </a:extLst>
                </p14:cNvPr>
                <p14:cNvContentPartPr/>
                <p14:nvPr/>
              </p14:nvContentPartPr>
              <p14:xfrm>
                <a:off x="7092910" y="6099893"/>
                <a:ext cx="117360" cy="14220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04E88233-EEB5-43AB-A4D8-55B484176ED6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7057270" y="6064253"/>
                  <a:ext cx="18900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2F10A873-5F30-4F06-85A1-A9FE23279EE8}"/>
                    </a:ext>
                  </a:extLst>
                </p14:cNvPr>
                <p14:cNvContentPartPr/>
                <p14:nvPr/>
              </p14:nvContentPartPr>
              <p14:xfrm>
                <a:off x="7284070" y="5929613"/>
                <a:ext cx="176040" cy="41256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2F10A873-5F30-4F06-85A1-A9FE23279EE8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248070" y="5893613"/>
                  <a:ext cx="247680" cy="48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6C5C575C-7C16-4132-8433-D798046CA3CD}"/>
                    </a:ext>
                  </a:extLst>
                </p14:cNvPr>
                <p14:cNvContentPartPr/>
                <p14:nvPr/>
              </p14:nvContentPartPr>
              <p14:xfrm>
                <a:off x="7289110" y="5731973"/>
                <a:ext cx="250560" cy="18432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6C5C575C-7C16-4132-8433-D798046CA3CD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7253110" y="5695973"/>
                  <a:ext cx="32220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7150A955-1710-4B70-9B0F-AC6CF9D9AB9F}"/>
                    </a:ext>
                  </a:extLst>
                </p14:cNvPr>
                <p14:cNvContentPartPr/>
                <p14:nvPr/>
              </p14:nvContentPartPr>
              <p14:xfrm>
                <a:off x="7342030" y="5945813"/>
                <a:ext cx="266760" cy="19152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7150A955-1710-4B70-9B0F-AC6CF9D9AB9F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306030" y="5909813"/>
                  <a:ext cx="338400" cy="263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DCE766AE-08A0-4996-9981-47A81D45A26C}"/>
                  </a:ext>
                </a:extLst>
              </p14:cNvPr>
              <p14:cNvContentPartPr/>
              <p14:nvPr/>
            </p14:nvContentPartPr>
            <p14:xfrm>
              <a:off x="1977480" y="951840"/>
              <a:ext cx="927360" cy="5351040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DCE766AE-08A0-4996-9981-47A81D45A26C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968120" y="942480"/>
                <a:ext cx="946080" cy="5369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225493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349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Retrospect</vt:lpstr>
      <vt:lpstr>CHAPTER 7.1:  Graphing Ordered Pairs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7.1:  Graphing Ordered Pairs</dc:title>
  <dc:creator>Michael Kuniega</dc:creator>
  <cp:lastModifiedBy>Michael Kuniega</cp:lastModifiedBy>
  <cp:revision>3</cp:revision>
  <dcterms:created xsi:type="dcterms:W3CDTF">2019-12-30T21:15:14Z</dcterms:created>
  <dcterms:modified xsi:type="dcterms:W3CDTF">2019-12-30T21:33:52Z</dcterms:modified>
</cp:coreProperties>
</file>